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BCEAC1-F528-482A-AE61-061F524D956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FA1DCF7B-BD7B-46EF-8906-982CA6D6E834}">
      <dgm:prSet phldrT="[Text]"/>
      <dgm:spPr>
        <a:solidFill>
          <a:srgbClr val="FFFF00"/>
        </a:solidFill>
      </dgm:spPr>
      <dgm:t>
        <a:bodyPr/>
        <a:lstStyle/>
        <a:p>
          <a:pPr rtl="1"/>
          <a:r>
            <a:rPr lang="fa-IR" altLang="fa-IR" dirty="0">
              <a:solidFill>
                <a:schemeClr val="tx1"/>
              </a:solidFill>
              <a:cs typeface="B Titr" panose="00000700000000000000" pitchFamily="2" charset="-78"/>
            </a:rPr>
            <a:t>عوامل اثرگذار بر سطح </a:t>
          </a:r>
          <a:r>
            <a:rPr lang="en-US" altLang="fa-IR" dirty="0">
              <a:solidFill>
                <a:schemeClr val="tx1"/>
              </a:solidFill>
              <a:cs typeface="B Titr" panose="00000700000000000000" pitchFamily="2" charset="-78"/>
            </a:rPr>
            <a:t>FFA</a:t>
          </a:r>
          <a:r>
            <a:rPr lang="fa-IR" altLang="fa-IR" dirty="0">
              <a:solidFill>
                <a:schemeClr val="tx1"/>
              </a:solidFill>
              <a:cs typeface="B Titr" panose="00000700000000000000" pitchFamily="2" charset="-78"/>
            </a:rPr>
            <a:t> در پلاسما:</a:t>
          </a:r>
          <a:endParaRPr lang="en-US" dirty="0">
            <a:solidFill>
              <a:schemeClr val="tx1"/>
            </a:solidFill>
          </a:endParaRPr>
        </a:p>
      </dgm:t>
    </dgm:pt>
    <dgm:pt modelId="{02E16370-7236-4445-B066-7BB1C43A7DB8}" type="parTrans" cxnId="{22600678-2DAA-4D2D-B126-D924144911B6}">
      <dgm:prSet/>
      <dgm:spPr/>
      <dgm:t>
        <a:bodyPr/>
        <a:lstStyle/>
        <a:p>
          <a:endParaRPr lang="en-US">
            <a:solidFill>
              <a:schemeClr val="tx1"/>
            </a:solidFill>
          </a:endParaRPr>
        </a:p>
      </dgm:t>
    </dgm:pt>
    <dgm:pt modelId="{6F69AE48-32EF-4D10-8FA9-67F7638CE3E7}" type="sibTrans" cxnId="{22600678-2DAA-4D2D-B126-D924144911B6}">
      <dgm:prSet/>
      <dgm:spPr/>
      <dgm:t>
        <a:bodyPr/>
        <a:lstStyle/>
        <a:p>
          <a:endParaRPr lang="en-US">
            <a:solidFill>
              <a:schemeClr val="tx1"/>
            </a:solidFill>
          </a:endParaRPr>
        </a:p>
      </dgm:t>
    </dgm:pt>
    <dgm:pt modelId="{6233F79D-207D-4707-90C8-D7AFCEF7868E}">
      <dgm:prSet phldrT="[Text]" custT="1"/>
      <dgm:spPr>
        <a:solidFill>
          <a:srgbClr val="FFC000"/>
        </a:solidFill>
      </dgm:spPr>
      <dgm:t>
        <a:bodyPr/>
        <a:lstStyle/>
        <a:p>
          <a:r>
            <a:rPr lang="fa-IR" altLang="fa-IR" sz="1800" dirty="0">
              <a:solidFill>
                <a:schemeClr val="tx1"/>
              </a:solidFill>
              <a:cs typeface="B Titr" panose="00000700000000000000" pitchFamily="2" charset="-78"/>
            </a:rPr>
            <a:t> تجمع اسید لاکتیک باعث کاهش اسید چرب پلاسما</a:t>
          </a:r>
          <a:endParaRPr lang="en-US" sz="1800" dirty="0">
            <a:solidFill>
              <a:schemeClr val="tx1"/>
            </a:solidFill>
          </a:endParaRPr>
        </a:p>
      </dgm:t>
    </dgm:pt>
    <dgm:pt modelId="{9E306952-C443-4FC0-A1D6-02A5C2F2BAAE}" type="parTrans" cxnId="{067659E8-0947-46F8-B070-53767FC850C5}">
      <dgm:prSet/>
      <dgm:spPr/>
      <dgm:t>
        <a:bodyPr/>
        <a:lstStyle/>
        <a:p>
          <a:endParaRPr lang="en-US">
            <a:solidFill>
              <a:schemeClr val="tx1"/>
            </a:solidFill>
          </a:endParaRPr>
        </a:p>
      </dgm:t>
    </dgm:pt>
    <dgm:pt modelId="{05704249-9744-437F-9744-3FCD355AD41E}" type="sibTrans" cxnId="{067659E8-0947-46F8-B070-53767FC850C5}">
      <dgm:prSet/>
      <dgm:spPr/>
      <dgm:t>
        <a:bodyPr/>
        <a:lstStyle/>
        <a:p>
          <a:endParaRPr lang="en-US">
            <a:solidFill>
              <a:schemeClr val="tx1"/>
            </a:solidFill>
          </a:endParaRPr>
        </a:p>
      </dgm:t>
    </dgm:pt>
    <dgm:pt modelId="{F826DD6C-4A4E-4E6A-85C2-77B00256DB97}">
      <dgm:prSet phldrT="[Text]" custT="1"/>
      <dgm:spPr>
        <a:solidFill>
          <a:srgbClr val="00B050"/>
        </a:solidFill>
      </dgm:spPr>
      <dgm:t>
        <a:bodyPr/>
        <a:lstStyle/>
        <a:p>
          <a:r>
            <a:rPr lang="fa-IR" altLang="fa-IR" sz="1800" dirty="0">
              <a:solidFill>
                <a:schemeClr val="tx1"/>
              </a:solidFill>
              <a:cs typeface="B Titr" panose="00000700000000000000" pitchFamily="2" charset="-78"/>
            </a:rPr>
            <a:t> هورمونها</a:t>
          </a:r>
          <a:endParaRPr lang="en-US" sz="1800" dirty="0">
            <a:solidFill>
              <a:schemeClr val="tx1"/>
            </a:solidFill>
          </a:endParaRPr>
        </a:p>
      </dgm:t>
    </dgm:pt>
    <dgm:pt modelId="{D1944F34-19F2-46A9-91B0-C91A7030B735}" type="parTrans" cxnId="{E64A232D-BFCD-4FA7-B7EB-9D1D304D42F1}">
      <dgm:prSet/>
      <dgm:spPr/>
      <dgm:t>
        <a:bodyPr/>
        <a:lstStyle/>
        <a:p>
          <a:endParaRPr lang="en-US">
            <a:solidFill>
              <a:schemeClr val="tx1"/>
            </a:solidFill>
          </a:endParaRPr>
        </a:p>
      </dgm:t>
    </dgm:pt>
    <dgm:pt modelId="{83ACD737-4E61-42AC-AF66-E988F04C19E1}" type="sibTrans" cxnId="{E64A232D-BFCD-4FA7-B7EB-9D1D304D42F1}">
      <dgm:prSet/>
      <dgm:spPr/>
      <dgm:t>
        <a:bodyPr/>
        <a:lstStyle/>
        <a:p>
          <a:endParaRPr lang="en-US">
            <a:solidFill>
              <a:schemeClr val="tx1"/>
            </a:solidFill>
          </a:endParaRPr>
        </a:p>
      </dgm:t>
    </dgm:pt>
    <dgm:pt modelId="{BC500C0C-1924-40AA-A618-B7975FFF3BE1}">
      <dgm:prSet custT="1"/>
      <dgm:spPr>
        <a:solidFill>
          <a:srgbClr val="FF0000"/>
        </a:solidFill>
      </dgm:spPr>
      <dgm:t>
        <a:bodyPr/>
        <a:lstStyle/>
        <a:p>
          <a:r>
            <a:rPr lang="fa-IR" altLang="fa-IR" sz="1800" dirty="0">
              <a:solidFill>
                <a:schemeClr val="tx1"/>
              </a:solidFill>
              <a:cs typeface="B Titr" panose="00000700000000000000" pitchFamily="2" charset="-78"/>
            </a:rPr>
            <a:t>مصرف کافئین ( قهوه) متابولیسم  اسیدچرب را افزایش (صرفه جویی در مصرف قند)</a:t>
          </a:r>
          <a:endParaRPr lang="en-US" sz="1800" dirty="0">
            <a:solidFill>
              <a:schemeClr val="tx1"/>
            </a:solidFill>
          </a:endParaRPr>
        </a:p>
      </dgm:t>
    </dgm:pt>
    <dgm:pt modelId="{713E0205-9F0F-4CD5-A342-0BEEAC9C2161}" type="parTrans" cxnId="{739903BF-FD0F-4EA9-807E-573998465E42}">
      <dgm:prSet/>
      <dgm:spPr/>
      <dgm:t>
        <a:bodyPr/>
        <a:lstStyle/>
        <a:p>
          <a:endParaRPr lang="en-US">
            <a:solidFill>
              <a:schemeClr val="tx1"/>
            </a:solidFill>
          </a:endParaRPr>
        </a:p>
      </dgm:t>
    </dgm:pt>
    <dgm:pt modelId="{95B2F477-CD6E-4165-BCDB-0C8F685EE673}" type="sibTrans" cxnId="{739903BF-FD0F-4EA9-807E-573998465E42}">
      <dgm:prSet/>
      <dgm:spPr/>
      <dgm:t>
        <a:bodyPr/>
        <a:lstStyle/>
        <a:p>
          <a:endParaRPr lang="en-US">
            <a:solidFill>
              <a:schemeClr val="tx1"/>
            </a:solidFill>
          </a:endParaRPr>
        </a:p>
      </dgm:t>
    </dgm:pt>
    <dgm:pt modelId="{A6B89F3D-E9E9-4A2D-9682-FE99BFC44981}">
      <dgm:prSet phldrT="[Text]" custT="1"/>
      <dgm:spPr>
        <a:solidFill>
          <a:schemeClr val="accent4"/>
        </a:solidFill>
      </dgm:spPr>
      <dgm:t>
        <a:bodyPr/>
        <a:lstStyle/>
        <a:p>
          <a:r>
            <a:rPr lang="fa-IR" altLang="fa-IR" sz="2400" dirty="0">
              <a:solidFill>
                <a:schemeClr val="tx1"/>
              </a:solidFill>
              <a:cs typeface="B Titr" panose="00000700000000000000" pitchFamily="2" charset="-78"/>
            </a:rPr>
            <a:t>گرم کردن مناسب افزایش  اسید چرب پلاسما</a:t>
          </a:r>
          <a:endParaRPr lang="en-US" sz="2400" dirty="0">
            <a:solidFill>
              <a:schemeClr val="tx1"/>
            </a:solidFill>
          </a:endParaRPr>
        </a:p>
      </dgm:t>
    </dgm:pt>
    <dgm:pt modelId="{ACD7054F-7EC8-48C9-A64B-2F2DA0C3C929}" type="parTrans" cxnId="{76B6C9C8-3267-4972-B51B-F369D7B46B90}">
      <dgm:prSet/>
      <dgm:spPr/>
      <dgm:t>
        <a:bodyPr/>
        <a:lstStyle/>
        <a:p>
          <a:endParaRPr lang="en-US">
            <a:solidFill>
              <a:schemeClr val="tx1"/>
            </a:solidFill>
          </a:endParaRPr>
        </a:p>
      </dgm:t>
    </dgm:pt>
    <dgm:pt modelId="{D5818341-6E3C-43D6-91AB-1A5437BD2270}" type="sibTrans" cxnId="{76B6C9C8-3267-4972-B51B-F369D7B46B90}">
      <dgm:prSet/>
      <dgm:spPr/>
      <dgm:t>
        <a:bodyPr/>
        <a:lstStyle/>
        <a:p>
          <a:endParaRPr lang="en-US">
            <a:solidFill>
              <a:schemeClr val="tx1"/>
            </a:solidFill>
          </a:endParaRPr>
        </a:p>
      </dgm:t>
    </dgm:pt>
    <dgm:pt modelId="{C83001E5-7F40-43EF-9752-EC5B62673FD5}">
      <dgm:prSet custT="1"/>
      <dgm:spPr/>
      <dgm:t>
        <a:bodyPr/>
        <a:lstStyle/>
        <a:p>
          <a:pPr rtl="1"/>
          <a:r>
            <a:rPr lang="fa-IR" altLang="fa-IR" sz="2000" dirty="0">
              <a:solidFill>
                <a:schemeClr val="tx1"/>
              </a:solidFill>
              <a:cs typeface="B Titr" panose="00000700000000000000" pitchFamily="2" charset="-78"/>
            </a:rPr>
            <a:t>مصرف غذاهای پرچرب قبل از تمرین غلظت </a:t>
          </a:r>
          <a:r>
            <a:rPr lang="en-US" altLang="fa-IR" sz="2000" dirty="0">
              <a:solidFill>
                <a:schemeClr val="tx1"/>
              </a:solidFill>
              <a:cs typeface="B Titr" panose="00000700000000000000" pitchFamily="2" charset="-78"/>
            </a:rPr>
            <a:t>FFA</a:t>
          </a:r>
          <a:r>
            <a:rPr lang="fa-IR" altLang="fa-IR" sz="2000" dirty="0">
              <a:solidFill>
                <a:schemeClr val="tx1"/>
              </a:solidFill>
              <a:cs typeface="B Titr" panose="00000700000000000000" pitchFamily="2" charset="-78"/>
            </a:rPr>
            <a:t> افزایش </a:t>
          </a:r>
        </a:p>
      </dgm:t>
    </dgm:pt>
    <dgm:pt modelId="{EADAC0FA-A267-4A1A-B373-26EA47551351}" type="parTrans" cxnId="{F52500C0-9AA0-47DE-9809-ABC11CF49EB0}">
      <dgm:prSet/>
      <dgm:spPr/>
      <dgm:t>
        <a:bodyPr/>
        <a:lstStyle/>
        <a:p>
          <a:endParaRPr lang="en-US">
            <a:solidFill>
              <a:schemeClr val="tx1"/>
            </a:solidFill>
          </a:endParaRPr>
        </a:p>
      </dgm:t>
    </dgm:pt>
    <dgm:pt modelId="{846B088D-5E4B-4913-BBBF-5655EB58DBE7}" type="sibTrans" cxnId="{F52500C0-9AA0-47DE-9809-ABC11CF49EB0}">
      <dgm:prSet/>
      <dgm:spPr/>
      <dgm:t>
        <a:bodyPr/>
        <a:lstStyle/>
        <a:p>
          <a:endParaRPr lang="en-US">
            <a:solidFill>
              <a:schemeClr val="tx1"/>
            </a:solidFill>
          </a:endParaRPr>
        </a:p>
      </dgm:t>
    </dgm:pt>
    <dgm:pt modelId="{7D05D592-1981-45ED-BFE7-75F954E795CD}">
      <dgm:prSet custT="1"/>
      <dgm:spPr/>
      <dgm:t>
        <a:bodyPr/>
        <a:lstStyle/>
        <a:p>
          <a:pPr rtl="1"/>
          <a:r>
            <a:rPr lang="fa-IR" altLang="fa-IR" sz="1800" dirty="0">
              <a:solidFill>
                <a:schemeClr val="tx1"/>
              </a:solidFill>
              <a:cs typeface="B Titr" panose="00000700000000000000" pitchFamily="2" charset="-78"/>
            </a:rPr>
            <a:t>) اجرای تمرینات منظم ورزشی ← </a:t>
          </a:r>
          <a:r>
            <a:rPr lang="en-US" altLang="fa-IR" sz="1800" dirty="0">
              <a:solidFill>
                <a:schemeClr val="tx1"/>
              </a:solidFill>
              <a:cs typeface="B Titr" panose="00000700000000000000" pitchFamily="2" charset="-78"/>
            </a:rPr>
            <a:t>max</a:t>
          </a:r>
          <a:r>
            <a:rPr lang="fa-IR" altLang="fa-IR" sz="1800" dirty="0">
              <a:solidFill>
                <a:schemeClr val="tx1"/>
              </a:solidFill>
              <a:cs typeface="B Titr" panose="00000700000000000000" pitchFamily="2" charset="-78"/>
            </a:rPr>
            <a:t>2</a:t>
          </a:r>
          <a:r>
            <a:rPr lang="en-US" altLang="fa-IR" sz="1800" dirty="0">
              <a:solidFill>
                <a:schemeClr val="tx1"/>
              </a:solidFill>
              <a:cs typeface="B Titr" panose="00000700000000000000" pitchFamily="2" charset="-78"/>
            </a:rPr>
            <a:t>VO</a:t>
          </a:r>
          <a:r>
            <a:rPr lang="fa-IR" altLang="fa-IR" sz="1800" dirty="0">
              <a:solidFill>
                <a:schemeClr val="tx1"/>
              </a:solidFill>
              <a:cs typeface="B Titr" panose="00000700000000000000" pitchFamily="2" charset="-78"/>
            </a:rPr>
            <a:t> را افزایش ← سطح </a:t>
          </a:r>
          <a:r>
            <a:rPr lang="en-US" altLang="fa-IR" sz="1800" dirty="0">
              <a:solidFill>
                <a:schemeClr val="tx1"/>
              </a:solidFill>
              <a:cs typeface="B Titr" panose="00000700000000000000" pitchFamily="2" charset="-78"/>
            </a:rPr>
            <a:t>FFA</a:t>
          </a:r>
          <a:r>
            <a:rPr lang="fa-IR" altLang="fa-IR" sz="1800" dirty="0">
              <a:solidFill>
                <a:schemeClr val="tx1"/>
              </a:solidFill>
              <a:cs typeface="B Titr" panose="00000700000000000000" pitchFamily="2" charset="-78"/>
            </a:rPr>
            <a:t> را افزایش</a:t>
          </a:r>
          <a:endParaRPr lang="en-US" altLang="fa-IR" sz="1800" dirty="0">
            <a:solidFill>
              <a:schemeClr val="tx1"/>
            </a:solidFill>
            <a:cs typeface="B Titr" panose="00000700000000000000" pitchFamily="2" charset="-78"/>
          </a:endParaRPr>
        </a:p>
      </dgm:t>
    </dgm:pt>
    <dgm:pt modelId="{B2BBE66D-D551-4DBD-A92C-DA2ED5E9C199}" type="parTrans" cxnId="{24C1A1D5-DB49-4144-B811-A652C923DEA8}">
      <dgm:prSet/>
      <dgm:spPr/>
      <dgm:t>
        <a:bodyPr/>
        <a:lstStyle/>
        <a:p>
          <a:endParaRPr lang="en-US">
            <a:solidFill>
              <a:schemeClr val="tx1"/>
            </a:solidFill>
          </a:endParaRPr>
        </a:p>
      </dgm:t>
    </dgm:pt>
    <dgm:pt modelId="{119C18E5-17FF-4D1A-BDBE-28533FDB59E8}" type="sibTrans" cxnId="{24C1A1D5-DB49-4144-B811-A652C923DEA8}">
      <dgm:prSet/>
      <dgm:spPr/>
      <dgm:t>
        <a:bodyPr/>
        <a:lstStyle/>
        <a:p>
          <a:endParaRPr lang="en-US">
            <a:solidFill>
              <a:schemeClr val="tx1"/>
            </a:solidFill>
          </a:endParaRPr>
        </a:p>
      </dgm:t>
    </dgm:pt>
    <dgm:pt modelId="{CA1D7948-C9BA-4BB9-9DC6-02AA745CDC22}">
      <dgm:prSet custT="1"/>
      <dgm:spPr>
        <a:solidFill>
          <a:srgbClr val="92D050"/>
        </a:solidFill>
      </dgm:spPr>
      <dgm:t>
        <a:bodyPr/>
        <a:lstStyle/>
        <a:p>
          <a:pPr rtl="1"/>
          <a:r>
            <a:rPr lang="fa-IR" altLang="fa-IR" sz="2000" dirty="0">
              <a:solidFill>
                <a:schemeClr val="tx1"/>
              </a:solidFill>
              <a:cs typeface="B Titr" panose="00000700000000000000" pitchFamily="2" charset="-78"/>
            </a:rPr>
            <a:t>انسولین</a:t>
          </a:r>
          <a:r>
            <a:rPr lang="fa-IR" altLang="fa-IR" sz="1300" dirty="0">
              <a:solidFill>
                <a:schemeClr val="tx1"/>
              </a:solidFill>
              <a:cs typeface="B Titr" panose="00000700000000000000" pitchFamily="2" charset="-78"/>
            </a:rPr>
            <a:t>↑ </a:t>
          </a:r>
          <a:r>
            <a:rPr lang="fa-IR" altLang="fa-IR" sz="1600" dirty="0">
              <a:solidFill>
                <a:schemeClr val="tx1"/>
              </a:solidFill>
              <a:cs typeface="B Titr" panose="00000700000000000000" pitchFamily="2" charset="-78"/>
            </a:rPr>
            <a:t>← </a:t>
          </a:r>
          <a:r>
            <a:rPr lang="en-US" altLang="fa-IR" sz="1600" dirty="0">
              <a:solidFill>
                <a:schemeClr val="tx1"/>
              </a:solidFill>
              <a:cs typeface="B Titr" panose="00000700000000000000" pitchFamily="2" charset="-78"/>
            </a:rPr>
            <a:t>FFA</a:t>
          </a:r>
          <a:r>
            <a:rPr lang="fa-IR" altLang="fa-IR" sz="1600" dirty="0">
              <a:solidFill>
                <a:schemeClr val="tx1"/>
              </a:solidFill>
              <a:cs typeface="B Titr" panose="00000700000000000000" pitchFamily="2" charset="-78"/>
            </a:rPr>
            <a:t> کاهش</a:t>
          </a:r>
        </a:p>
      </dgm:t>
    </dgm:pt>
    <dgm:pt modelId="{A5E2B90C-C188-4E1E-8AC6-5612A0C510A5}" type="parTrans" cxnId="{D4210F8A-07DD-4010-A257-E9571953EDD7}">
      <dgm:prSet/>
      <dgm:spPr/>
      <dgm:t>
        <a:bodyPr/>
        <a:lstStyle/>
        <a:p>
          <a:endParaRPr lang="en-US">
            <a:solidFill>
              <a:schemeClr val="tx1"/>
            </a:solidFill>
          </a:endParaRPr>
        </a:p>
      </dgm:t>
    </dgm:pt>
    <dgm:pt modelId="{64B8BCCA-91E4-49BF-B3DC-41A7CFFFD442}" type="sibTrans" cxnId="{D4210F8A-07DD-4010-A257-E9571953EDD7}">
      <dgm:prSet/>
      <dgm:spPr/>
      <dgm:t>
        <a:bodyPr/>
        <a:lstStyle/>
        <a:p>
          <a:endParaRPr lang="en-US">
            <a:solidFill>
              <a:schemeClr val="tx1"/>
            </a:solidFill>
          </a:endParaRPr>
        </a:p>
      </dgm:t>
    </dgm:pt>
    <dgm:pt modelId="{74607D21-AD73-4422-A626-7262D0A4FE64}">
      <dgm:prSet custT="1"/>
      <dgm:spPr>
        <a:solidFill>
          <a:srgbClr val="92D050"/>
        </a:solidFill>
      </dgm:spPr>
      <dgm:t>
        <a:bodyPr/>
        <a:lstStyle/>
        <a:p>
          <a:pPr rtl="1"/>
          <a:r>
            <a:rPr lang="fa-IR" altLang="fa-IR" sz="1400" dirty="0">
              <a:solidFill>
                <a:schemeClr val="tx1"/>
              </a:solidFill>
              <a:cs typeface="B Titr" panose="00000700000000000000" pitchFamily="2" charset="-78"/>
            </a:rPr>
            <a:t>هورمون رشد، کورتیزول، اپی نفرين، نوراپی نفرين، تیروکسین ← افزایش </a:t>
          </a:r>
          <a:r>
            <a:rPr lang="en-US" altLang="fa-IR" sz="1400" dirty="0">
              <a:solidFill>
                <a:schemeClr val="tx1"/>
              </a:solidFill>
              <a:cs typeface="B Titr" panose="00000700000000000000" pitchFamily="2" charset="-78"/>
            </a:rPr>
            <a:t>FFA</a:t>
          </a:r>
          <a:r>
            <a:rPr lang="fa-IR" altLang="fa-IR" sz="1400" dirty="0">
              <a:solidFill>
                <a:schemeClr val="tx1"/>
              </a:solidFill>
              <a:cs typeface="B Titr" panose="00000700000000000000" pitchFamily="2" charset="-78"/>
            </a:rPr>
            <a:t> </a:t>
          </a:r>
        </a:p>
      </dgm:t>
    </dgm:pt>
    <dgm:pt modelId="{EF0F0C65-B6DE-4C9B-9C4B-90335D074E9A}" type="parTrans" cxnId="{0E2F8069-378B-4F93-9DDF-CB48DCE57673}">
      <dgm:prSet/>
      <dgm:spPr/>
      <dgm:t>
        <a:bodyPr/>
        <a:lstStyle/>
        <a:p>
          <a:endParaRPr lang="en-US">
            <a:solidFill>
              <a:schemeClr val="tx1"/>
            </a:solidFill>
          </a:endParaRPr>
        </a:p>
      </dgm:t>
    </dgm:pt>
    <dgm:pt modelId="{97742FDC-3A2A-4838-8C00-B7AD0A4E2B49}" type="sibTrans" cxnId="{0E2F8069-378B-4F93-9DDF-CB48DCE57673}">
      <dgm:prSet/>
      <dgm:spPr/>
      <dgm:t>
        <a:bodyPr/>
        <a:lstStyle/>
        <a:p>
          <a:endParaRPr lang="en-US">
            <a:solidFill>
              <a:schemeClr val="tx1"/>
            </a:solidFill>
          </a:endParaRPr>
        </a:p>
      </dgm:t>
    </dgm:pt>
    <dgm:pt modelId="{A4A84F1F-7526-42AC-ABF9-D6CD360740DD}" type="pres">
      <dgm:prSet presAssocID="{4BBCEAC1-F528-482A-AE61-061F524D956A}" presName="Name0" presStyleCnt="0">
        <dgm:presLayoutVars>
          <dgm:chPref val="1"/>
          <dgm:dir/>
          <dgm:animOne val="branch"/>
          <dgm:animLvl val="lvl"/>
          <dgm:resizeHandles val="exact"/>
        </dgm:presLayoutVars>
      </dgm:prSet>
      <dgm:spPr/>
      <dgm:t>
        <a:bodyPr/>
        <a:lstStyle/>
        <a:p>
          <a:endParaRPr lang="en-US"/>
        </a:p>
      </dgm:t>
    </dgm:pt>
    <dgm:pt modelId="{DA85C4E6-EF2F-40B2-B970-79F2622160F3}" type="pres">
      <dgm:prSet presAssocID="{FA1DCF7B-BD7B-46EF-8906-982CA6D6E834}" presName="root1" presStyleCnt="0"/>
      <dgm:spPr/>
    </dgm:pt>
    <dgm:pt modelId="{282D3A92-220D-424A-ADDA-57285B0D86EE}" type="pres">
      <dgm:prSet presAssocID="{FA1DCF7B-BD7B-46EF-8906-982CA6D6E834}" presName="LevelOneTextNode" presStyleLbl="node0" presStyleIdx="0" presStyleCnt="1">
        <dgm:presLayoutVars>
          <dgm:chPref val="3"/>
        </dgm:presLayoutVars>
      </dgm:prSet>
      <dgm:spPr/>
      <dgm:t>
        <a:bodyPr/>
        <a:lstStyle/>
        <a:p>
          <a:endParaRPr lang="en-US"/>
        </a:p>
      </dgm:t>
    </dgm:pt>
    <dgm:pt modelId="{51B04209-4B22-4ED0-8EC1-A4EBA77E2988}" type="pres">
      <dgm:prSet presAssocID="{FA1DCF7B-BD7B-46EF-8906-982CA6D6E834}" presName="level2hierChild" presStyleCnt="0"/>
      <dgm:spPr/>
    </dgm:pt>
    <dgm:pt modelId="{B38DD154-B24C-4AAB-8409-ED596730B0A5}" type="pres">
      <dgm:prSet presAssocID="{9E306952-C443-4FC0-A1D6-02A5C2F2BAAE}" presName="conn2-1" presStyleLbl="parChTrans1D2" presStyleIdx="0" presStyleCnt="6"/>
      <dgm:spPr/>
      <dgm:t>
        <a:bodyPr/>
        <a:lstStyle/>
        <a:p>
          <a:endParaRPr lang="en-US"/>
        </a:p>
      </dgm:t>
    </dgm:pt>
    <dgm:pt modelId="{A705C608-D7F2-4097-AFFA-A80E2912358C}" type="pres">
      <dgm:prSet presAssocID="{9E306952-C443-4FC0-A1D6-02A5C2F2BAAE}" presName="connTx" presStyleLbl="parChTrans1D2" presStyleIdx="0" presStyleCnt="6"/>
      <dgm:spPr/>
      <dgm:t>
        <a:bodyPr/>
        <a:lstStyle/>
        <a:p>
          <a:endParaRPr lang="en-US"/>
        </a:p>
      </dgm:t>
    </dgm:pt>
    <dgm:pt modelId="{F39F9DC1-5F8D-4B17-9BAF-491C2E4FB221}" type="pres">
      <dgm:prSet presAssocID="{6233F79D-207D-4707-90C8-D7AFCEF7868E}" presName="root2" presStyleCnt="0"/>
      <dgm:spPr/>
    </dgm:pt>
    <dgm:pt modelId="{4D93DE8C-C159-4134-B393-221E22661391}" type="pres">
      <dgm:prSet presAssocID="{6233F79D-207D-4707-90C8-D7AFCEF7868E}" presName="LevelTwoTextNode" presStyleLbl="node2" presStyleIdx="0" presStyleCnt="6" custScaleX="236637" custLinFactNeighborX="-682" custLinFactNeighborY="3038">
        <dgm:presLayoutVars>
          <dgm:chPref val="3"/>
        </dgm:presLayoutVars>
      </dgm:prSet>
      <dgm:spPr/>
      <dgm:t>
        <a:bodyPr/>
        <a:lstStyle/>
        <a:p>
          <a:endParaRPr lang="en-US"/>
        </a:p>
      </dgm:t>
    </dgm:pt>
    <dgm:pt modelId="{84E0C849-3237-40D1-A918-483AAC48F9AA}" type="pres">
      <dgm:prSet presAssocID="{6233F79D-207D-4707-90C8-D7AFCEF7868E}" presName="level3hierChild" presStyleCnt="0"/>
      <dgm:spPr/>
    </dgm:pt>
    <dgm:pt modelId="{6FE9A1B8-A713-44E3-85CF-484B2D8AC3F8}" type="pres">
      <dgm:prSet presAssocID="{D1944F34-19F2-46A9-91B0-C91A7030B735}" presName="conn2-1" presStyleLbl="parChTrans1D2" presStyleIdx="1" presStyleCnt="6"/>
      <dgm:spPr/>
      <dgm:t>
        <a:bodyPr/>
        <a:lstStyle/>
        <a:p>
          <a:endParaRPr lang="en-US"/>
        </a:p>
      </dgm:t>
    </dgm:pt>
    <dgm:pt modelId="{83FF73FA-B592-4A42-8B30-21E24F731F5B}" type="pres">
      <dgm:prSet presAssocID="{D1944F34-19F2-46A9-91B0-C91A7030B735}" presName="connTx" presStyleLbl="parChTrans1D2" presStyleIdx="1" presStyleCnt="6"/>
      <dgm:spPr/>
      <dgm:t>
        <a:bodyPr/>
        <a:lstStyle/>
        <a:p>
          <a:endParaRPr lang="en-US"/>
        </a:p>
      </dgm:t>
    </dgm:pt>
    <dgm:pt modelId="{EFA213FC-DF6C-446D-98A3-90011C9E5026}" type="pres">
      <dgm:prSet presAssocID="{F826DD6C-4A4E-4E6A-85C2-77B00256DB97}" presName="root2" presStyleCnt="0"/>
      <dgm:spPr/>
    </dgm:pt>
    <dgm:pt modelId="{662D37B1-0BAA-487E-9659-DD3CEE3EB4A4}" type="pres">
      <dgm:prSet presAssocID="{F826DD6C-4A4E-4E6A-85C2-77B00256DB97}" presName="LevelTwoTextNode" presStyleLbl="node2" presStyleIdx="1" presStyleCnt="6" custScaleX="241802">
        <dgm:presLayoutVars>
          <dgm:chPref val="3"/>
        </dgm:presLayoutVars>
      </dgm:prSet>
      <dgm:spPr/>
      <dgm:t>
        <a:bodyPr/>
        <a:lstStyle/>
        <a:p>
          <a:endParaRPr lang="en-US"/>
        </a:p>
      </dgm:t>
    </dgm:pt>
    <dgm:pt modelId="{24F0D258-B706-4676-A6E1-EC53D0FC3034}" type="pres">
      <dgm:prSet presAssocID="{F826DD6C-4A4E-4E6A-85C2-77B00256DB97}" presName="level3hierChild" presStyleCnt="0"/>
      <dgm:spPr/>
    </dgm:pt>
    <dgm:pt modelId="{87765956-4FF4-4C75-81BB-187017C787D4}" type="pres">
      <dgm:prSet presAssocID="{A5E2B90C-C188-4E1E-8AC6-5612A0C510A5}" presName="conn2-1" presStyleLbl="parChTrans1D3" presStyleIdx="0" presStyleCnt="2"/>
      <dgm:spPr/>
      <dgm:t>
        <a:bodyPr/>
        <a:lstStyle/>
        <a:p>
          <a:endParaRPr lang="en-US"/>
        </a:p>
      </dgm:t>
    </dgm:pt>
    <dgm:pt modelId="{6FE53114-F99F-40A9-98BD-ABEFEF3C3496}" type="pres">
      <dgm:prSet presAssocID="{A5E2B90C-C188-4E1E-8AC6-5612A0C510A5}" presName="connTx" presStyleLbl="parChTrans1D3" presStyleIdx="0" presStyleCnt="2"/>
      <dgm:spPr/>
      <dgm:t>
        <a:bodyPr/>
        <a:lstStyle/>
        <a:p>
          <a:endParaRPr lang="en-US"/>
        </a:p>
      </dgm:t>
    </dgm:pt>
    <dgm:pt modelId="{236F475A-ABE7-4C0E-9C72-C90EB1356EFE}" type="pres">
      <dgm:prSet presAssocID="{CA1D7948-C9BA-4BB9-9DC6-02AA745CDC22}" presName="root2" presStyleCnt="0"/>
      <dgm:spPr/>
    </dgm:pt>
    <dgm:pt modelId="{367262F0-1DCE-4E80-B4D3-24FAA9B539D7}" type="pres">
      <dgm:prSet presAssocID="{CA1D7948-C9BA-4BB9-9DC6-02AA745CDC22}" presName="LevelTwoTextNode" presStyleLbl="node3" presStyleIdx="0" presStyleCnt="2" custScaleX="120059" custLinFactNeighborX="10445" custLinFactNeighborY="4328">
        <dgm:presLayoutVars>
          <dgm:chPref val="3"/>
        </dgm:presLayoutVars>
      </dgm:prSet>
      <dgm:spPr/>
      <dgm:t>
        <a:bodyPr/>
        <a:lstStyle/>
        <a:p>
          <a:endParaRPr lang="en-US"/>
        </a:p>
      </dgm:t>
    </dgm:pt>
    <dgm:pt modelId="{7896A788-D18C-48E4-8349-A8CB8DD339CC}" type="pres">
      <dgm:prSet presAssocID="{CA1D7948-C9BA-4BB9-9DC6-02AA745CDC22}" presName="level3hierChild" presStyleCnt="0"/>
      <dgm:spPr/>
    </dgm:pt>
    <dgm:pt modelId="{5550F23D-56F0-4085-BC6F-F8CF94F7A2D8}" type="pres">
      <dgm:prSet presAssocID="{EF0F0C65-B6DE-4C9B-9C4B-90335D074E9A}" presName="conn2-1" presStyleLbl="parChTrans1D3" presStyleIdx="1" presStyleCnt="2"/>
      <dgm:spPr/>
      <dgm:t>
        <a:bodyPr/>
        <a:lstStyle/>
        <a:p>
          <a:endParaRPr lang="en-US"/>
        </a:p>
      </dgm:t>
    </dgm:pt>
    <dgm:pt modelId="{642E3A63-08A4-455B-B46D-D22510A3817D}" type="pres">
      <dgm:prSet presAssocID="{EF0F0C65-B6DE-4C9B-9C4B-90335D074E9A}" presName="connTx" presStyleLbl="parChTrans1D3" presStyleIdx="1" presStyleCnt="2"/>
      <dgm:spPr/>
      <dgm:t>
        <a:bodyPr/>
        <a:lstStyle/>
        <a:p>
          <a:endParaRPr lang="en-US"/>
        </a:p>
      </dgm:t>
    </dgm:pt>
    <dgm:pt modelId="{CA8216F8-4B28-410E-8884-F89F39E0F413}" type="pres">
      <dgm:prSet presAssocID="{74607D21-AD73-4422-A626-7262D0A4FE64}" presName="root2" presStyleCnt="0"/>
      <dgm:spPr/>
    </dgm:pt>
    <dgm:pt modelId="{9276AAA3-730E-43BE-A28F-40107574D4E3}" type="pres">
      <dgm:prSet presAssocID="{74607D21-AD73-4422-A626-7262D0A4FE64}" presName="LevelTwoTextNode" presStyleLbl="node3" presStyleIdx="1" presStyleCnt="2" custScaleX="129995">
        <dgm:presLayoutVars>
          <dgm:chPref val="3"/>
        </dgm:presLayoutVars>
      </dgm:prSet>
      <dgm:spPr/>
      <dgm:t>
        <a:bodyPr/>
        <a:lstStyle/>
        <a:p>
          <a:endParaRPr lang="en-US"/>
        </a:p>
      </dgm:t>
    </dgm:pt>
    <dgm:pt modelId="{CE10B232-6E44-499B-8176-062E365C9C5A}" type="pres">
      <dgm:prSet presAssocID="{74607D21-AD73-4422-A626-7262D0A4FE64}" presName="level3hierChild" presStyleCnt="0"/>
      <dgm:spPr/>
    </dgm:pt>
    <dgm:pt modelId="{15A3D420-585D-42D2-B378-1A344EDEB502}" type="pres">
      <dgm:prSet presAssocID="{713E0205-9F0F-4CD5-A342-0BEEAC9C2161}" presName="conn2-1" presStyleLbl="parChTrans1D2" presStyleIdx="2" presStyleCnt="6"/>
      <dgm:spPr/>
      <dgm:t>
        <a:bodyPr/>
        <a:lstStyle/>
        <a:p>
          <a:endParaRPr lang="en-US"/>
        </a:p>
      </dgm:t>
    </dgm:pt>
    <dgm:pt modelId="{932462E1-4A10-4DF6-93BB-01680F73C652}" type="pres">
      <dgm:prSet presAssocID="{713E0205-9F0F-4CD5-A342-0BEEAC9C2161}" presName="connTx" presStyleLbl="parChTrans1D2" presStyleIdx="2" presStyleCnt="6"/>
      <dgm:spPr/>
      <dgm:t>
        <a:bodyPr/>
        <a:lstStyle/>
        <a:p>
          <a:endParaRPr lang="en-US"/>
        </a:p>
      </dgm:t>
    </dgm:pt>
    <dgm:pt modelId="{5D367771-6AFA-4F6D-BB9C-072EBF7A73EA}" type="pres">
      <dgm:prSet presAssocID="{BC500C0C-1924-40AA-A618-B7975FFF3BE1}" presName="root2" presStyleCnt="0"/>
      <dgm:spPr/>
    </dgm:pt>
    <dgm:pt modelId="{6DAE26B8-6473-45D3-84DA-6848A406C8CB}" type="pres">
      <dgm:prSet presAssocID="{BC500C0C-1924-40AA-A618-B7975FFF3BE1}" presName="LevelTwoTextNode" presStyleLbl="node2" presStyleIdx="2" presStyleCnt="6" custScaleX="244679">
        <dgm:presLayoutVars>
          <dgm:chPref val="3"/>
        </dgm:presLayoutVars>
      </dgm:prSet>
      <dgm:spPr/>
      <dgm:t>
        <a:bodyPr/>
        <a:lstStyle/>
        <a:p>
          <a:endParaRPr lang="en-US"/>
        </a:p>
      </dgm:t>
    </dgm:pt>
    <dgm:pt modelId="{E942D6A1-6009-49C2-8568-ACE7C2D2EFE7}" type="pres">
      <dgm:prSet presAssocID="{BC500C0C-1924-40AA-A618-B7975FFF3BE1}" presName="level3hierChild" presStyleCnt="0"/>
      <dgm:spPr/>
    </dgm:pt>
    <dgm:pt modelId="{5B261FDF-F6B5-40F0-A483-CB0D30A94019}" type="pres">
      <dgm:prSet presAssocID="{B2BBE66D-D551-4DBD-A92C-DA2ED5E9C199}" presName="conn2-1" presStyleLbl="parChTrans1D2" presStyleIdx="3" presStyleCnt="6"/>
      <dgm:spPr/>
      <dgm:t>
        <a:bodyPr/>
        <a:lstStyle/>
        <a:p>
          <a:endParaRPr lang="en-US"/>
        </a:p>
      </dgm:t>
    </dgm:pt>
    <dgm:pt modelId="{B3727910-5510-423D-8CDB-993F82663F38}" type="pres">
      <dgm:prSet presAssocID="{B2BBE66D-D551-4DBD-A92C-DA2ED5E9C199}" presName="connTx" presStyleLbl="parChTrans1D2" presStyleIdx="3" presStyleCnt="6"/>
      <dgm:spPr/>
      <dgm:t>
        <a:bodyPr/>
        <a:lstStyle/>
        <a:p>
          <a:endParaRPr lang="en-US"/>
        </a:p>
      </dgm:t>
    </dgm:pt>
    <dgm:pt modelId="{DCDF0DF8-A631-42CD-9E85-5A51B65C8C66}" type="pres">
      <dgm:prSet presAssocID="{7D05D592-1981-45ED-BFE7-75F954E795CD}" presName="root2" presStyleCnt="0"/>
      <dgm:spPr/>
    </dgm:pt>
    <dgm:pt modelId="{D1C8DDD9-222B-4362-AC7D-5F0C6D544A27}" type="pres">
      <dgm:prSet presAssocID="{7D05D592-1981-45ED-BFE7-75F954E795CD}" presName="LevelTwoTextNode" presStyleLbl="node2" presStyleIdx="3" presStyleCnt="6" custScaleX="257109">
        <dgm:presLayoutVars>
          <dgm:chPref val="3"/>
        </dgm:presLayoutVars>
      </dgm:prSet>
      <dgm:spPr/>
      <dgm:t>
        <a:bodyPr/>
        <a:lstStyle/>
        <a:p>
          <a:endParaRPr lang="en-US"/>
        </a:p>
      </dgm:t>
    </dgm:pt>
    <dgm:pt modelId="{CAEE8384-46C3-439D-BF8A-0CD247D9E9F9}" type="pres">
      <dgm:prSet presAssocID="{7D05D592-1981-45ED-BFE7-75F954E795CD}" presName="level3hierChild" presStyleCnt="0"/>
      <dgm:spPr/>
    </dgm:pt>
    <dgm:pt modelId="{7E516586-041F-40B0-AC5A-FAE29E2D5EB2}" type="pres">
      <dgm:prSet presAssocID="{EADAC0FA-A267-4A1A-B373-26EA47551351}" presName="conn2-1" presStyleLbl="parChTrans1D2" presStyleIdx="4" presStyleCnt="6"/>
      <dgm:spPr/>
      <dgm:t>
        <a:bodyPr/>
        <a:lstStyle/>
        <a:p>
          <a:endParaRPr lang="en-US"/>
        </a:p>
      </dgm:t>
    </dgm:pt>
    <dgm:pt modelId="{D43B8CF9-5B73-4E7C-8B89-BCDD3796E8E2}" type="pres">
      <dgm:prSet presAssocID="{EADAC0FA-A267-4A1A-B373-26EA47551351}" presName="connTx" presStyleLbl="parChTrans1D2" presStyleIdx="4" presStyleCnt="6"/>
      <dgm:spPr/>
      <dgm:t>
        <a:bodyPr/>
        <a:lstStyle/>
        <a:p>
          <a:endParaRPr lang="en-US"/>
        </a:p>
      </dgm:t>
    </dgm:pt>
    <dgm:pt modelId="{8624F3D3-F980-4A7E-9B8F-5025318837BA}" type="pres">
      <dgm:prSet presAssocID="{C83001E5-7F40-43EF-9752-EC5B62673FD5}" presName="root2" presStyleCnt="0"/>
      <dgm:spPr/>
    </dgm:pt>
    <dgm:pt modelId="{00D72AA7-D65A-4402-BC68-A6C2A9C82E15}" type="pres">
      <dgm:prSet presAssocID="{C83001E5-7F40-43EF-9752-EC5B62673FD5}" presName="LevelTwoTextNode" presStyleLbl="node2" presStyleIdx="4" presStyleCnt="6" custScaleX="246895">
        <dgm:presLayoutVars>
          <dgm:chPref val="3"/>
        </dgm:presLayoutVars>
      </dgm:prSet>
      <dgm:spPr/>
      <dgm:t>
        <a:bodyPr/>
        <a:lstStyle/>
        <a:p>
          <a:endParaRPr lang="en-US"/>
        </a:p>
      </dgm:t>
    </dgm:pt>
    <dgm:pt modelId="{C4BA544E-EC77-4812-86E0-9EB153E1702C}" type="pres">
      <dgm:prSet presAssocID="{C83001E5-7F40-43EF-9752-EC5B62673FD5}" presName="level3hierChild" presStyleCnt="0"/>
      <dgm:spPr/>
    </dgm:pt>
    <dgm:pt modelId="{68C73193-EAB2-4E37-9278-BDA7152C5624}" type="pres">
      <dgm:prSet presAssocID="{ACD7054F-7EC8-48C9-A64B-2F2DA0C3C929}" presName="conn2-1" presStyleLbl="parChTrans1D2" presStyleIdx="5" presStyleCnt="6"/>
      <dgm:spPr/>
      <dgm:t>
        <a:bodyPr/>
        <a:lstStyle/>
        <a:p>
          <a:endParaRPr lang="en-US"/>
        </a:p>
      </dgm:t>
    </dgm:pt>
    <dgm:pt modelId="{C3A941C9-F29E-4212-8E65-EFE308DAC34A}" type="pres">
      <dgm:prSet presAssocID="{ACD7054F-7EC8-48C9-A64B-2F2DA0C3C929}" presName="connTx" presStyleLbl="parChTrans1D2" presStyleIdx="5" presStyleCnt="6"/>
      <dgm:spPr/>
      <dgm:t>
        <a:bodyPr/>
        <a:lstStyle/>
        <a:p>
          <a:endParaRPr lang="en-US"/>
        </a:p>
      </dgm:t>
    </dgm:pt>
    <dgm:pt modelId="{30F3BEE2-F07F-48BC-B350-8039471E7268}" type="pres">
      <dgm:prSet presAssocID="{A6B89F3D-E9E9-4A2D-9682-FE99BFC44981}" presName="root2" presStyleCnt="0"/>
      <dgm:spPr/>
    </dgm:pt>
    <dgm:pt modelId="{CB83E52D-F8FF-44B6-AC7A-4BD09348F376}" type="pres">
      <dgm:prSet presAssocID="{A6B89F3D-E9E9-4A2D-9682-FE99BFC44981}" presName="LevelTwoTextNode" presStyleLbl="node2" presStyleIdx="5" presStyleCnt="6" custScaleX="260368" custLinFactNeighborX="-360" custLinFactNeighborY="3918">
        <dgm:presLayoutVars>
          <dgm:chPref val="3"/>
        </dgm:presLayoutVars>
      </dgm:prSet>
      <dgm:spPr/>
      <dgm:t>
        <a:bodyPr/>
        <a:lstStyle/>
        <a:p>
          <a:endParaRPr lang="en-US"/>
        </a:p>
      </dgm:t>
    </dgm:pt>
    <dgm:pt modelId="{82D70577-D548-4968-8188-7F37D5C2A4F2}" type="pres">
      <dgm:prSet presAssocID="{A6B89F3D-E9E9-4A2D-9682-FE99BFC44981}" presName="level3hierChild" presStyleCnt="0"/>
      <dgm:spPr/>
    </dgm:pt>
  </dgm:ptLst>
  <dgm:cxnLst>
    <dgm:cxn modelId="{417E786A-BAE2-4814-A589-31D77FF40C32}" type="presOf" srcId="{713E0205-9F0F-4CD5-A342-0BEEAC9C2161}" destId="{932462E1-4A10-4DF6-93BB-01680F73C652}" srcOrd="1" destOrd="0" presId="urn:microsoft.com/office/officeart/2008/layout/HorizontalMultiLevelHierarchy"/>
    <dgm:cxn modelId="{86BCC9BA-3188-47E9-9AD7-13F498D78BB2}" type="presOf" srcId="{A5E2B90C-C188-4E1E-8AC6-5612A0C510A5}" destId="{6FE53114-F99F-40A9-98BD-ABEFEF3C3496}" srcOrd="1" destOrd="0" presId="urn:microsoft.com/office/officeart/2008/layout/HorizontalMultiLevelHierarchy"/>
    <dgm:cxn modelId="{17306473-4008-42B8-97DF-A181465F5CF5}" type="presOf" srcId="{713E0205-9F0F-4CD5-A342-0BEEAC9C2161}" destId="{15A3D420-585D-42D2-B378-1A344EDEB502}" srcOrd="0" destOrd="0" presId="urn:microsoft.com/office/officeart/2008/layout/HorizontalMultiLevelHierarchy"/>
    <dgm:cxn modelId="{22600678-2DAA-4D2D-B126-D924144911B6}" srcId="{4BBCEAC1-F528-482A-AE61-061F524D956A}" destId="{FA1DCF7B-BD7B-46EF-8906-982CA6D6E834}" srcOrd="0" destOrd="0" parTransId="{02E16370-7236-4445-B066-7BB1C43A7DB8}" sibTransId="{6F69AE48-32EF-4D10-8FA9-67F7638CE3E7}"/>
    <dgm:cxn modelId="{65D847BB-136A-4AB0-BF90-F85088A6E973}" type="presOf" srcId="{BC500C0C-1924-40AA-A618-B7975FFF3BE1}" destId="{6DAE26B8-6473-45D3-84DA-6848A406C8CB}" srcOrd="0" destOrd="0" presId="urn:microsoft.com/office/officeart/2008/layout/HorizontalMultiLevelHierarchy"/>
    <dgm:cxn modelId="{BDB6D95C-3320-4031-8FF6-159E8CAB0250}" type="presOf" srcId="{A6B89F3D-E9E9-4A2D-9682-FE99BFC44981}" destId="{CB83E52D-F8FF-44B6-AC7A-4BD09348F376}" srcOrd="0" destOrd="0" presId="urn:microsoft.com/office/officeart/2008/layout/HorizontalMultiLevelHierarchy"/>
    <dgm:cxn modelId="{EAF49E2B-0070-4324-98F0-FBBE96C516D5}" type="presOf" srcId="{A5E2B90C-C188-4E1E-8AC6-5612A0C510A5}" destId="{87765956-4FF4-4C75-81BB-187017C787D4}" srcOrd="0" destOrd="0" presId="urn:microsoft.com/office/officeart/2008/layout/HorizontalMultiLevelHierarchy"/>
    <dgm:cxn modelId="{F86F2E1E-A481-4A5F-B604-6D3059D3761C}" type="presOf" srcId="{CA1D7948-C9BA-4BB9-9DC6-02AA745CDC22}" destId="{367262F0-1DCE-4E80-B4D3-24FAA9B539D7}" srcOrd="0" destOrd="0" presId="urn:microsoft.com/office/officeart/2008/layout/HorizontalMultiLevelHierarchy"/>
    <dgm:cxn modelId="{FB949183-AA63-43AB-B6EA-D761049E629A}" type="presOf" srcId="{EF0F0C65-B6DE-4C9B-9C4B-90335D074E9A}" destId="{642E3A63-08A4-455B-B46D-D22510A3817D}" srcOrd="1" destOrd="0" presId="urn:microsoft.com/office/officeart/2008/layout/HorizontalMultiLevelHierarchy"/>
    <dgm:cxn modelId="{81C1D136-E49C-4D31-81D7-704A35D63A56}" type="presOf" srcId="{ACD7054F-7EC8-48C9-A64B-2F2DA0C3C929}" destId="{C3A941C9-F29E-4212-8E65-EFE308DAC34A}" srcOrd="1" destOrd="0" presId="urn:microsoft.com/office/officeart/2008/layout/HorizontalMultiLevelHierarchy"/>
    <dgm:cxn modelId="{CBA9F82E-3062-4E3F-875A-23A561EB66EE}" type="presOf" srcId="{FA1DCF7B-BD7B-46EF-8906-982CA6D6E834}" destId="{282D3A92-220D-424A-ADDA-57285B0D86EE}" srcOrd="0" destOrd="0" presId="urn:microsoft.com/office/officeart/2008/layout/HorizontalMultiLevelHierarchy"/>
    <dgm:cxn modelId="{D4210F8A-07DD-4010-A257-E9571953EDD7}" srcId="{F826DD6C-4A4E-4E6A-85C2-77B00256DB97}" destId="{CA1D7948-C9BA-4BB9-9DC6-02AA745CDC22}" srcOrd="0" destOrd="0" parTransId="{A5E2B90C-C188-4E1E-8AC6-5612A0C510A5}" sibTransId="{64B8BCCA-91E4-49BF-B3DC-41A7CFFFD442}"/>
    <dgm:cxn modelId="{38CA9CD5-66CC-42E4-B445-0D848940C79E}" type="presOf" srcId="{6233F79D-207D-4707-90C8-D7AFCEF7868E}" destId="{4D93DE8C-C159-4134-B393-221E22661391}" srcOrd="0" destOrd="0" presId="urn:microsoft.com/office/officeart/2008/layout/HorizontalMultiLevelHierarchy"/>
    <dgm:cxn modelId="{EA804D5C-D4BF-4CCF-A02C-9E7C62D6F4C5}" type="presOf" srcId="{9E306952-C443-4FC0-A1D6-02A5C2F2BAAE}" destId="{A705C608-D7F2-4097-AFFA-A80E2912358C}" srcOrd="1" destOrd="0" presId="urn:microsoft.com/office/officeart/2008/layout/HorizontalMultiLevelHierarchy"/>
    <dgm:cxn modelId="{F52500C0-9AA0-47DE-9809-ABC11CF49EB0}" srcId="{FA1DCF7B-BD7B-46EF-8906-982CA6D6E834}" destId="{C83001E5-7F40-43EF-9752-EC5B62673FD5}" srcOrd="4" destOrd="0" parTransId="{EADAC0FA-A267-4A1A-B373-26EA47551351}" sibTransId="{846B088D-5E4B-4913-BBBF-5655EB58DBE7}"/>
    <dgm:cxn modelId="{2D961DC0-4655-4ECC-8154-81489DC014C2}" type="presOf" srcId="{D1944F34-19F2-46A9-91B0-C91A7030B735}" destId="{83FF73FA-B592-4A42-8B30-21E24F731F5B}" srcOrd="1" destOrd="0" presId="urn:microsoft.com/office/officeart/2008/layout/HorizontalMultiLevelHierarchy"/>
    <dgm:cxn modelId="{739903BF-FD0F-4EA9-807E-573998465E42}" srcId="{FA1DCF7B-BD7B-46EF-8906-982CA6D6E834}" destId="{BC500C0C-1924-40AA-A618-B7975FFF3BE1}" srcOrd="2" destOrd="0" parTransId="{713E0205-9F0F-4CD5-A342-0BEEAC9C2161}" sibTransId="{95B2F477-CD6E-4165-BCDB-0C8F685EE673}"/>
    <dgm:cxn modelId="{E8D452DB-D7D8-48B4-BEDE-E2A1B344C333}" type="presOf" srcId="{74607D21-AD73-4422-A626-7262D0A4FE64}" destId="{9276AAA3-730E-43BE-A28F-40107574D4E3}" srcOrd="0" destOrd="0" presId="urn:microsoft.com/office/officeart/2008/layout/HorizontalMultiLevelHierarchy"/>
    <dgm:cxn modelId="{80B1F202-2F94-4283-91A4-1AE3715967A5}" type="presOf" srcId="{9E306952-C443-4FC0-A1D6-02A5C2F2BAAE}" destId="{B38DD154-B24C-4AAB-8409-ED596730B0A5}" srcOrd="0" destOrd="0" presId="urn:microsoft.com/office/officeart/2008/layout/HorizontalMultiLevelHierarchy"/>
    <dgm:cxn modelId="{76F3A231-5511-4D77-B7F6-5D0F3AA1C642}" type="presOf" srcId="{C83001E5-7F40-43EF-9752-EC5B62673FD5}" destId="{00D72AA7-D65A-4402-BC68-A6C2A9C82E15}" srcOrd="0" destOrd="0" presId="urn:microsoft.com/office/officeart/2008/layout/HorizontalMultiLevelHierarchy"/>
    <dgm:cxn modelId="{E64A232D-BFCD-4FA7-B7EB-9D1D304D42F1}" srcId="{FA1DCF7B-BD7B-46EF-8906-982CA6D6E834}" destId="{F826DD6C-4A4E-4E6A-85C2-77B00256DB97}" srcOrd="1" destOrd="0" parTransId="{D1944F34-19F2-46A9-91B0-C91A7030B735}" sibTransId="{83ACD737-4E61-42AC-AF66-E988F04C19E1}"/>
    <dgm:cxn modelId="{A73F91A1-BC6B-4952-872B-B47C5409031C}" type="presOf" srcId="{F826DD6C-4A4E-4E6A-85C2-77B00256DB97}" destId="{662D37B1-0BAA-487E-9659-DD3CEE3EB4A4}" srcOrd="0" destOrd="0" presId="urn:microsoft.com/office/officeart/2008/layout/HorizontalMultiLevelHierarchy"/>
    <dgm:cxn modelId="{76B6C9C8-3267-4972-B51B-F369D7B46B90}" srcId="{FA1DCF7B-BD7B-46EF-8906-982CA6D6E834}" destId="{A6B89F3D-E9E9-4A2D-9682-FE99BFC44981}" srcOrd="5" destOrd="0" parTransId="{ACD7054F-7EC8-48C9-A64B-2F2DA0C3C929}" sibTransId="{D5818341-6E3C-43D6-91AB-1A5437BD2270}"/>
    <dgm:cxn modelId="{24C1A1D5-DB49-4144-B811-A652C923DEA8}" srcId="{FA1DCF7B-BD7B-46EF-8906-982CA6D6E834}" destId="{7D05D592-1981-45ED-BFE7-75F954E795CD}" srcOrd="3" destOrd="0" parTransId="{B2BBE66D-D551-4DBD-A92C-DA2ED5E9C199}" sibTransId="{119C18E5-17FF-4D1A-BDBE-28533FDB59E8}"/>
    <dgm:cxn modelId="{FA991EC6-BFD1-41B8-888B-E6B2793B1118}" type="presOf" srcId="{B2BBE66D-D551-4DBD-A92C-DA2ED5E9C199}" destId="{5B261FDF-F6B5-40F0-A483-CB0D30A94019}" srcOrd="0" destOrd="0" presId="urn:microsoft.com/office/officeart/2008/layout/HorizontalMultiLevelHierarchy"/>
    <dgm:cxn modelId="{1E0743BC-0285-43C1-A211-BCE79328B363}" type="presOf" srcId="{EF0F0C65-B6DE-4C9B-9C4B-90335D074E9A}" destId="{5550F23D-56F0-4085-BC6F-F8CF94F7A2D8}" srcOrd="0" destOrd="0" presId="urn:microsoft.com/office/officeart/2008/layout/HorizontalMultiLevelHierarchy"/>
    <dgm:cxn modelId="{4F8B8D99-E6D0-4250-9DEF-AC338DE343DF}" type="presOf" srcId="{EADAC0FA-A267-4A1A-B373-26EA47551351}" destId="{D43B8CF9-5B73-4E7C-8B89-BCDD3796E8E2}" srcOrd="1" destOrd="0" presId="urn:microsoft.com/office/officeart/2008/layout/HorizontalMultiLevelHierarchy"/>
    <dgm:cxn modelId="{0E2F8069-378B-4F93-9DDF-CB48DCE57673}" srcId="{F826DD6C-4A4E-4E6A-85C2-77B00256DB97}" destId="{74607D21-AD73-4422-A626-7262D0A4FE64}" srcOrd="1" destOrd="0" parTransId="{EF0F0C65-B6DE-4C9B-9C4B-90335D074E9A}" sibTransId="{97742FDC-3A2A-4838-8C00-B7AD0A4E2B49}"/>
    <dgm:cxn modelId="{D2667C83-46F2-466D-979A-9A9ABC17EC5A}" type="presOf" srcId="{D1944F34-19F2-46A9-91B0-C91A7030B735}" destId="{6FE9A1B8-A713-44E3-85CF-484B2D8AC3F8}" srcOrd="0" destOrd="0" presId="urn:microsoft.com/office/officeart/2008/layout/HorizontalMultiLevelHierarchy"/>
    <dgm:cxn modelId="{869B5499-5A87-419C-B2EE-3B60D526822C}" type="presOf" srcId="{ACD7054F-7EC8-48C9-A64B-2F2DA0C3C929}" destId="{68C73193-EAB2-4E37-9278-BDA7152C5624}" srcOrd="0" destOrd="0" presId="urn:microsoft.com/office/officeart/2008/layout/HorizontalMultiLevelHierarchy"/>
    <dgm:cxn modelId="{57C8734D-2437-4ECA-AAA8-1A0D0DA7F83A}" type="presOf" srcId="{EADAC0FA-A267-4A1A-B373-26EA47551351}" destId="{7E516586-041F-40B0-AC5A-FAE29E2D5EB2}" srcOrd="0" destOrd="0" presId="urn:microsoft.com/office/officeart/2008/layout/HorizontalMultiLevelHierarchy"/>
    <dgm:cxn modelId="{067659E8-0947-46F8-B070-53767FC850C5}" srcId="{FA1DCF7B-BD7B-46EF-8906-982CA6D6E834}" destId="{6233F79D-207D-4707-90C8-D7AFCEF7868E}" srcOrd="0" destOrd="0" parTransId="{9E306952-C443-4FC0-A1D6-02A5C2F2BAAE}" sibTransId="{05704249-9744-437F-9744-3FCD355AD41E}"/>
    <dgm:cxn modelId="{370EF01F-6EB3-4AFD-A587-1C7CDFBE73F9}" type="presOf" srcId="{7D05D592-1981-45ED-BFE7-75F954E795CD}" destId="{D1C8DDD9-222B-4362-AC7D-5F0C6D544A27}" srcOrd="0" destOrd="0" presId="urn:microsoft.com/office/officeart/2008/layout/HorizontalMultiLevelHierarchy"/>
    <dgm:cxn modelId="{99D39B47-EB8D-4CBB-9697-7D4736FE9BA5}" type="presOf" srcId="{B2BBE66D-D551-4DBD-A92C-DA2ED5E9C199}" destId="{B3727910-5510-423D-8CDB-993F82663F38}" srcOrd="1" destOrd="0" presId="urn:microsoft.com/office/officeart/2008/layout/HorizontalMultiLevelHierarchy"/>
    <dgm:cxn modelId="{CDA792EC-CCD7-4A14-A7C9-9C6D8B08FBA0}" type="presOf" srcId="{4BBCEAC1-F528-482A-AE61-061F524D956A}" destId="{A4A84F1F-7526-42AC-ABF9-D6CD360740DD}" srcOrd="0" destOrd="0" presId="urn:microsoft.com/office/officeart/2008/layout/HorizontalMultiLevelHierarchy"/>
    <dgm:cxn modelId="{850641C1-58EF-4B68-BEBA-70F11C03E577}" type="presParOf" srcId="{A4A84F1F-7526-42AC-ABF9-D6CD360740DD}" destId="{DA85C4E6-EF2F-40B2-B970-79F2622160F3}" srcOrd="0" destOrd="0" presId="urn:microsoft.com/office/officeart/2008/layout/HorizontalMultiLevelHierarchy"/>
    <dgm:cxn modelId="{91FF28EC-9C11-4BBE-8AE1-9DA891EBC786}" type="presParOf" srcId="{DA85C4E6-EF2F-40B2-B970-79F2622160F3}" destId="{282D3A92-220D-424A-ADDA-57285B0D86EE}" srcOrd="0" destOrd="0" presId="urn:microsoft.com/office/officeart/2008/layout/HorizontalMultiLevelHierarchy"/>
    <dgm:cxn modelId="{45ABCF6F-6470-48BE-868E-9BAC658619A3}" type="presParOf" srcId="{DA85C4E6-EF2F-40B2-B970-79F2622160F3}" destId="{51B04209-4B22-4ED0-8EC1-A4EBA77E2988}" srcOrd="1" destOrd="0" presId="urn:microsoft.com/office/officeart/2008/layout/HorizontalMultiLevelHierarchy"/>
    <dgm:cxn modelId="{9DA8B958-B7AA-468F-AB4A-53E24A7882B3}" type="presParOf" srcId="{51B04209-4B22-4ED0-8EC1-A4EBA77E2988}" destId="{B38DD154-B24C-4AAB-8409-ED596730B0A5}" srcOrd="0" destOrd="0" presId="urn:microsoft.com/office/officeart/2008/layout/HorizontalMultiLevelHierarchy"/>
    <dgm:cxn modelId="{0898F105-AE40-4533-BA7A-66DBF9D2FED1}" type="presParOf" srcId="{B38DD154-B24C-4AAB-8409-ED596730B0A5}" destId="{A705C608-D7F2-4097-AFFA-A80E2912358C}" srcOrd="0" destOrd="0" presId="urn:microsoft.com/office/officeart/2008/layout/HorizontalMultiLevelHierarchy"/>
    <dgm:cxn modelId="{3B013828-A6C9-42B3-A483-5E77EFA56ED6}" type="presParOf" srcId="{51B04209-4B22-4ED0-8EC1-A4EBA77E2988}" destId="{F39F9DC1-5F8D-4B17-9BAF-491C2E4FB221}" srcOrd="1" destOrd="0" presId="urn:microsoft.com/office/officeart/2008/layout/HorizontalMultiLevelHierarchy"/>
    <dgm:cxn modelId="{39A9E33E-F16E-4690-9C55-EC090CFC838C}" type="presParOf" srcId="{F39F9DC1-5F8D-4B17-9BAF-491C2E4FB221}" destId="{4D93DE8C-C159-4134-B393-221E22661391}" srcOrd="0" destOrd="0" presId="urn:microsoft.com/office/officeart/2008/layout/HorizontalMultiLevelHierarchy"/>
    <dgm:cxn modelId="{4E87BCC3-1BBC-4669-9E0B-8477C3F2F698}" type="presParOf" srcId="{F39F9DC1-5F8D-4B17-9BAF-491C2E4FB221}" destId="{84E0C849-3237-40D1-A918-483AAC48F9AA}" srcOrd="1" destOrd="0" presId="urn:microsoft.com/office/officeart/2008/layout/HorizontalMultiLevelHierarchy"/>
    <dgm:cxn modelId="{460CF2CE-0F9D-44FA-B484-97111D32B13D}" type="presParOf" srcId="{51B04209-4B22-4ED0-8EC1-A4EBA77E2988}" destId="{6FE9A1B8-A713-44E3-85CF-484B2D8AC3F8}" srcOrd="2" destOrd="0" presId="urn:microsoft.com/office/officeart/2008/layout/HorizontalMultiLevelHierarchy"/>
    <dgm:cxn modelId="{88DF6738-E741-4A2C-ABC4-A4F966601F1D}" type="presParOf" srcId="{6FE9A1B8-A713-44E3-85CF-484B2D8AC3F8}" destId="{83FF73FA-B592-4A42-8B30-21E24F731F5B}" srcOrd="0" destOrd="0" presId="urn:microsoft.com/office/officeart/2008/layout/HorizontalMultiLevelHierarchy"/>
    <dgm:cxn modelId="{B8DD6F81-A73F-4978-9C8F-E3AD0889764B}" type="presParOf" srcId="{51B04209-4B22-4ED0-8EC1-A4EBA77E2988}" destId="{EFA213FC-DF6C-446D-98A3-90011C9E5026}" srcOrd="3" destOrd="0" presId="urn:microsoft.com/office/officeart/2008/layout/HorizontalMultiLevelHierarchy"/>
    <dgm:cxn modelId="{91BAD0D1-8849-4F43-8ACE-1602483DA8AD}" type="presParOf" srcId="{EFA213FC-DF6C-446D-98A3-90011C9E5026}" destId="{662D37B1-0BAA-487E-9659-DD3CEE3EB4A4}" srcOrd="0" destOrd="0" presId="urn:microsoft.com/office/officeart/2008/layout/HorizontalMultiLevelHierarchy"/>
    <dgm:cxn modelId="{F5AC0FA6-E757-480B-B1C8-BAB949AE9DBA}" type="presParOf" srcId="{EFA213FC-DF6C-446D-98A3-90011C9E5026}" destId="{24F0D258-B706-4676-A6E1-EC53D0FC3034}" srcOrd="1" destOrd="0" presId="urn:microsoft.com/office/officeart/2008/layout/HorizontalMultiLevelHierarchy"/>
    <dgm:cxn modelId="{E64566E9-A6A8-49A1-A86A-AB575901F492}" type="presParOf" srcId="{24F0D258-B706-4676-A6E1-EC53D0FC3034}" destId="{87765956-4FF4-4C75-81BB-187017C787D4}" srcOrd="0" destOrd="0" presId="urn:microsoft.com/office/officeart/2008/layout/HorizontalMultiLevelHierarchy"/>
    <dgm:cxn modelId="{31F03C32-C002-4D58-B1FC-657DBB04F1C2}" type="presParOf" srcId="{87765956-4FF4-4C75-81BB-187017C787D4}" destId="{6FE53114-F99F-40A9-98BD-ABEFEF3C3496}" srcOrd="0" destOrd="0" presId="urn:microsoft.com/office/officeart/2008/layout/HorizontalMultiLevelHierarchy"/>
    <dgm:cxn modelId="{FDCC489E-497F-4D69-A8AC-77C33B3A538F}" type="presParOf" srcId="{24F0D258-B706-4676-A6E1-EC53D0FC3034}" destId="{236F475A-ABE7-4C0E-9C72-C90EB1356EFE}" srcOrd="1" destOrd="0" presId="urn:microsoft.com/office/officeart/2008/layout/HorizontalMultiLevelHierarchy"/>
    <dgm:cxn modelId="{C065834E-3E04-438E-A548-050FEB8CE6FC}" type="presParOf" srcId="{236F475A-ABE7-4C0E-9C72-C90EB1356EFE}" destId="{367262F0-1DCE-4E80-B4D3-24FAA9B539D7}" srcOrd="0" destOrd="0" presId="urn:microsoft.com/office/officeart/2008/layout/HorizontalMultiLevelHierarchy"/>
    <dgm:cxn modelId="{F51A7AF9-200E-43A8-B0F0-BF80EDCDBEAA}" type="presParOf" srcId="{236F475A-ABE7-4C0E-9C72-C90EB1356EFE}" destId="{7896A788-D18C-48E4-8349-A8CB8DD339CC}" srcOrd="1" destOrd="0" presId="urn:microsoft.com/office/officeart/2008/layout/HorizontalMultiLevelHierarchy"/>
    <dgm:cxn modelId="{677C6011-A9B7-43AE-BCF8-8798A93ED2F3}" type="presParOf" srcId="{24F0D258-B706-4676-A6E1-EC53D0FC3034}" destId="{5550F23D-56F0-4085-BC6F-F8CF94F7A2D8}" srcOrd="2" destOrd="0" presId="urn:microsoft.com/office/officeart/2008/layout/HorizontalMultiLevelHierarchy"/>
    <dgm:cxn modelId="{FA82CCBD-8804-462B-815A-4353C52F3AF1}" type="presParOf" srcId="{5550F23D-56F0-4085-BC6F-F8CF94F7A2D8}" destId="{642E3A63-08A4-455B-B46D-D22510A3817D}" srcOrd="0" destOrd="0" presId="urn:microsoft.com/office/officeart/2008/layout/HorizontalMultiLevelHierarchy"/>
    <dgm:cxn modelId="{9EE1DE33-3B8B-41E7-9BBB-4ABA81CB1D72}" type="presParOf" srcId="{24F0D258-B706-4676-A6E1-EC53D0FC3034}" destId="{CA8216F8-4B28-410E-8884-F89F39E0F413}" srcOrd="3" destOrd="0" presId="urn:microsoft.com/office/officeart/2008/layout/HorizontalMultiLevelHierarchy"/>
    <dgm:cxn modelId="{9B6CE980-B2EA-49DE-83EF-C04D76B0E409}" type="presParOf" srcId="{CA8216F8-4B28-410E-8884-F89F39E0F413}" destId="{9276AAA3-730E-43BE-A28F-40107574D4E3}" srcOrd="0" destOrd="0" presId="urn:microsoft.com/office/officeart/2008/layout/HorizontalMultiLevelHierarchy"/>
    <dgm:cxn modelId="{41786C36-D059-4BE6-8042-52CBCABCFAFB}" type="presParOf" srcId="{CA8216F8-4B28-410E-8884-F89F39E0F413}" destId="{CE10B232-6E44-499B-8176-062E365C9C5A}" srcOrd="1" destOrd="0" presId="urn:microsoft.com/office/officeart/2008/layout/HorizontalMultiLevelHierarchy"/>
    <dgm:cxn modelId="{A5417341-9A1E-475F-AACB-64F97BDBA731}" type="presParOf" srcId="{51B04209-4B22-4ED0-8EC1-A4EBA77E2988}" destId="{15A3D420-585D-42D2-B378-1A344EDEB502}" srcOrd="4" destOrd="0" presId="urn:microsoft.com/office/officeart/2008/layout/HorizontalMultiLevelHierarchy"/>
    <dgm:cxn modelId="{81C2C817-8853-40B5-B28C-AA6AC62C7A0C}" type="presParOf" srcId="{15A3D420-585D-42D2-B378-1A344EDEB502}" destId="{932462E1-4A10-4DF6-93BB-01680F73C652}" srcOrd="0" destOrd="0" presId="urn:microsoft.com/office/officeart/2008/layout/HorizontalMultiLevelHierarchy"/>
    <dgm:cxn modelId="{BC72766D-E28A-417E-91EA-0A688C262E6A}" type="presParOf" srcId="{51B04209-4B22-4ED0-8EC1-A4EBA77E2988}" destId="{5D367771-6AFA-4F6D-BB9C-072EBF7A73EA}" srcOrd="5" destOrd="0" presId="urn:microsoft.com/office/officeart/2008/layout/HorizontalMultiLevelHierarchy"/>
    <dgm:cxn modelId="{F9DC4E44-2BE9-4653-8E12-17487FBAB215}" type="presParOf" srcId="{5D367771-6AFA-4F6D-BB9C-072EBF7A73EA}" destId="{6DAE26B8-6473-45D3-84DA-6848A406C8CB}" srcOrd="0" destOrd="0" presId="urn:microsoft.com/office/officeart/2008/layout/HorizontalMultiLevelHierarchy"/>
    <dgm:cxn modelId="{561E88D3-7210-4450-B6B7-94180D35AF28}" type="presParOf" srcId="{5D367771-6AFA-4F6D-BB9C-072EBF7A73EA}" destId="{E942D6A1-6009-49C2-8568-ACE7C2D2EFE7}" srcOrd="1" destOrd="0" presId="urn:microsoft.com/office/officeart/2008/layout/HorizontalMultiLevelHierarchy"/>
    <dgm:cxn modelId="{40647701-E59F-4B92-9FD9-54E431C63039}" type="presParOf" srcId="{51B04209-4B22-4ED0-8EC1-A4EBA77E2988}" destId="{5B261FDF-F6B5-40F0-A483-CB0D30A94019}" srcOrd="6" destOrd="0" presId="urn:microsoft.com/office/officeart/2008/layout/HorizontalMultiLevelHierarchy"/>
    <dgm:cxn modelId="{26D605BD-899E-4FE1-B28F-3F5A9D03F7C9}" type="presParOf" srcId="{5B261FDF-F6B5-40F0-A483-CB0D30A94019}" destId="{B3727910-5510-423D-8CDB-993F82663F38}" srcOrd="0" destOrd="0" presId="urn:microsoft.com/office/officeart/2008/layout/HorizontalMultiLevelHierarchy"/>
    <dgm:cxn modelId="{7E08C14F-F429-4772-B2C5-4337151F4A5C}" type="presParOf" srcId="{51B04209-4B22-4ED0-8EC1-A4EBA77E2988}" destId="{DCDF0DF8-A631-42CD-9E85-5A51B65C8C66}" srcOrd="7" destOrd="0" presId="urn:microsoft.com/office/officeart/2008/layout/HorizontalMultiLevelHierarchy"/>
    <dgm:cxn modelId="{9EA014CD-F56F-45D5-864F-B87FAAE0375B}" type="presParOf" srcId="{DCDF0DF8-A631-42CD-9E85-5A51B65C8C66}" destId="{D1C8DDD9-222B-4362-AC7D-5F0C6D544A27}" srcOrd="0" destOrd="0" presId="urn:microsoft.com/office/officeart/2008/layout/HorizontalMultiLevelHierarchy"/>
    <dgm:cxn modelId="{EB18356F-E54A-4C50-9C7E-7FCB93A679F0}" type="presParOf" srcId="{DCDF0DF8-A631-42CD-9E85-5A51B65C8C66}" destId="{CAEE8384-46C3-439D-BF8A-0CD247D9E9F9}" srcOrd="1" destOrd="0" presId="urn:microsoft.com/office/officeart/2008/layout/HorizontalMultiLevelHierarchy"/>
    <dgm:cxn modelId="{8C4CEE89-A828-4545-9D72-A0E57F330E61}" type="presParOf" srcId="{51B04209-4B22-4ED0-8EC1-A4EBA77E2988}" destId="{7E516586-041F-40B0-AC5A-FAE29E2D5EB2}" srcOrd="8" destOrd="0" presId="urn:microsoft.com/office/officeart/2008/layout/HorizontalMultiLevelHierarchy"/>
    <dgm:cxn modelId="{8751229F-D733-405C-994A-C4EEF7953D1A}" type="presParOf" srcId="{7E516586-041F-40B0-AC5A-FAE29E2D5EB2}" destId="{D43B8CF9-5B73-4E7C-8B89-BCDD3796E8E2}" srcOrd="0" destOrd="0" presId="urn:microsoft.com/office/officeart/2008/layout/HorizontalMultiLevelHierarchy"/>
    <dgm:cxn modelId="{D9F59540-9CE6-45EF-AB13-39AC5D68482C}" type="presParOf" srcId="{51B04209-4B22-4ED0-8EC1-A4EBA77E2988}" destId="{8624F3D3-F980-4A7E-9B8F-5025318837BA}" srcOrd="9" destOrd="0" presId="urn:microsoft.com/office/officeart/2008/layout/HorizontalMultiLevelHierarchy"/>
    <dgm:cxn modelId="{597D1CF8-6B2E-4A8A-A6F5-ADAA4B91C749}" type="presParOf" srcId="{8624F3D3-F980-4A7E-9B8F-5025318837BA}" destId="{00D72AA7-D65A-4402-BC68-A6C2A9C82E15}" srcOrd="0" destOrd="0" presId="urn:microsoft.com/office/officeart/2008/layout/HorizontalMultiLevelHierarchy"/>
    <dgm:cxn modelId="{ACB87287-B5D8-4093-ACDD-ED1F58D93A6B}" type="presParOf" srcId="{8624F3D3-F980-4A7E-9B8F-5025318837BA}" destId="{C4BA544E-EC77-4812-86E0-9EB153E1702C}" srcOrd="1" destOrd="0" presId="urn:microsoft.com/office/officeart/2008/layout/HorizontalMultiLevelHierarchy"/>
    <dgm:cxn modelId="{8C2613C5-00E7-49DB-8A1D-7AC9684B3D93}" type="presParOf" srcId="{51B04209-4B22-4ED0-8EC1-A4EBA77E2988}" destId="{68C73193-EAB2-4E37-9278-BDA7152C5624}" srcOrd="10" destOrd="0" presId="urn:microsoft.com/office/officeart/2008/layout/HorizontalMultiLevelHierarchy"/>
    <dgm:cxn modelId="{EE948D19-DB98-4B02-B4DA-DCC2D012A57B}" type="presParOf" srcId="{68C73193-EAB2-4E37-9278-BDA7152C5624}" destId="{C3A941C9-F29E-4212-8E65-EFE308DAC34A}" srcOrd="0" destOrd="0" presId="urn:microsoft.com/office/officeart/2008/layout/HorizontalMultiLevelHierarchy"/>
    <dgm:cxn modelId="{1B067364-4D93-438E-96A0-343F163F704B}" type="presParOf" srcId="{51B04209-4B22-4ED0-8EC1-A4EBA77E2988}" destId="{30F3BEE2-F07F-48BC-B350-8039471E7268}" srcOrd="11" destOrd="0" presId="urn:microsoft.com/office/officeart/2008/layout/HorizontalMultiLevelHierarchy"/>
    <dgm:cxn modelId="{001C1131-DEA5-409C-9E71-D044624CFDB0}" type="presParOf" srcId="{30F3BEE2-F07F-48BC-B350-8039471E7268}" destId="{CB83E52D-F8FF-44B6-AC7A-4BD09348F376}" srcOrd="0" destOrd="0" presId="urn:microsoft.com/office/officeart/2008/layout/HorizontalMultiLevelHierarchy"/>
    <dgm:cxn modelId="{35EA720A-2C5E-42A6-9519-9F0BE487D2E7}" type="presParOf" srcId="{30F3BEE2-F07F-48BC-B350-8039471E7268}" destId="{82D70577-D548-4968-8188-7F37D5C2A4F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BCEAC1-F528-482A-AE61-061F524D956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FA1DCF7B-BD7B-46EF-8906-982CA6D6E834}">
      <dgm:prSet phldrT="[Text]"/>
      <dgm:spPr>
        <a:solidFill>
          <a:srgbClr val="FFFF00"/>
        </a:solidFill>
      </dgm:spPr>
      <dgm:t>
        <a:bodyPr/>
        <a:lstStyle/>
        <a:p>
          <a:pPr rtl="1"/>
          <a:r>
            <a:rPr lang="fa-IR" altLang="fa-IR" dirty="0">
              <a:solidFill>
                <a:srgbClr val="C00000"/>
              </a:solidFill>
              <a:cs typeface="B Titr" panose="00000700000000000000" pitchFamily="2" charset="-78"/>
            </a:rPr>
            <a:t>تغییرات بیوشیمیایی چربی ها در اثر فعالیت های ورزشی </a:t>
          </a:r>
          <a:endParaRPr lang="en-US" dirty="0">
            <a:solidFill>
              <a:srgbClr val="C00000"/>
            </a:solidFill>
          </a:endParaRPr>
        </a:p>
      </dgm:t>
    </dgm:pt>
    <dgm:pt modelId="{02E16370-7236-4445-B066-7BB1C43A7DB8}" type="parTrans" cxnId="{22600678-2DAA-4D2D-B126-D924144911B6}">
      <dgm:prSet/>
      <dgm:spPr/>
      <dgm:t>
        <a:bodyPr/>
        <a:lstStyle/>
        <a:p>
          <a:endParaRPr lang="en-US"/>
        </a:p>
      </dgm:t>
    </dgm:pt>
    <dgm:pt modelId="{6F69AE48-32EF-4D10-8FA9-67F7638CE3E7}" type="sibTrans" cxnId="{22600678-2DAA-4D2D-B126-D924144911B6}">
      <dgm:prSet/>
      <dgm:spPr/>
      <dgm:t>
        <a:bodyPr/>
        <a:lstStyle/>
        <a:p>
          <a:endParaRPr lang="en-US"/>
        </a:p>
      </dgm:t>
    </dgm:pt>
    <dgm:pt modelId="{6233F79D-207D-4707-90C8-D7AFCEF7868E}">
      <dgm:prSet phldrT="[Text]" custT="1"/>
      <dgm:spPr>
        <a:solidFill>
          <a:srgbClr val="FFC000"/>
        </a:solidFill>
      </dgm:spPr>
      <dgm:t>
        <a:bodyPr/>
        <a:lstStyle/>
        <a:p>
          <a:r>
            <a:rPr lang="fa-IR" altLang="fa-IR" sz="1800" dirty="0">
              <a:solidFill>
                <a:schemeClr val="tx1"/>
              </a:solidFill>
              <a:cs typeface="B Titr" panose="00000700000000000000" pitchFamily="2" charset="-78"/>
            </a:rPr>
            <a:t> اکسایش چربی ها در آدیپوز و در نتیجه افزایش اسید چرب پلاسما</a:t>
          </a:r>
          <a:endParaRPr lang="en-US" sz="1800" dirty="0">
            <a:solidFill>
              <a:schemeClr val="tx1"/>
            </a:solidFill>
          </a:endParaRPr>
        </a:p>
      </dgm:t>
    </dgm:pt>
    <dgm:pt modelId="{9E306952-C443-4FC0-A1D6-02A5C2F2BAAE}" type="parTrans" cxnId="{067659E8-0947-46F8-B070-53767FC850C5}">
      <dgm:prSet/>
      <dgm:spPr/>
      <dgm:t>
        <a:bodyPr/>
        <a:lstStyle/>
        <a:p>
          <a:endParaRPr lang="en-US"/>
        </a:p>
      </dgm:t>
    </dgm:pt>
    <dgm:pt modelId="{05704249-9744-437F-9744-3FCD355AD41E}" type="sibTrans" cxnId="{067659E8-0947-46F8-B070-53767FC850C5}">
      <dgm:prSet/>
      <dgm:spPr/>
      <dgm:t>
        <a:bodyPr/>
        <a:lstStyle/>
        <a:p>
          <a:endParaRPr lang="en-US"/>
        </a:p>
      </dgm:t>
    </dgm:pt>
    <dgm:pt modelId="{F826DD6C-4A4E-4E6A-85C2-77B00256DB97}">
      <dgm:prSet phldrT="[Text]" custT="1"/>
      <dgm:spPr>
        <a:solidFill>
          <a:srgbClr val="00B050"/>
        </a:solidFill>
      </dgm:spPr>
      <dgm:t>
        <a:bodyPr/>
        <a:lstStyle/>
        <a:p>
          <a:r>
            <a:rPr lang="fa-IR" altLang="fa-IR" sz="1800" dirty="0">
              <a:solidFill>
                <a:schemeClr val="tx1"/>
              </a:solidFill>
              <a:cs typeface="B Titr" panose="00000700000000000000" pitchFamily="2" charset="-78"/>
            </a:rPr>
            <a:t> افزایش فعالیت هورمونی ← افزایش اپی نفرين و نوراپی نفرين، گلوکاکون</a:t>
          </a:r>
          <a:endParaRPr lang="en-US" sz="1800" dirty="0">
            <a:solidFill>
              <a:schemeClr val="tx1"/>
            </a:solidFill>
          </a:endParaRPr>
        </a:p>
      </dgm:t>
    </dgm:pt>
    <dgm:pt modelId="{D1944F34-19F2-46A9-91B0-C91A7030B735}" type="parTrans" cxnId="{E64A232D-BFCD-4FA7-B7EB-9D1D304D42F1}">
      <dgm:prSet/>
      <dgm:spPr/>
      <dgm:t>
        <a:bodyPr/>
        <a:lstStyle/>
        <a:p>
          <a:endParaRPr lang="en-US"/>
        </a:p>
      </dgm:t>
    </dgm:pt>
    <dgm:pt modelId="{83ACD737-4E61-42AC-AF66-E988F04C19E1}" type="sibTrans" cxnId="{E64A232D-BFCD-4FA7-B7EB-9D1D304D42F1}">
      <dgm:prSet/>
      <dgm:spPr/>
      <dgm:t>
        <a:bodyPr/>
        <a:lstStyle/>
        <a:p>
          <a:endParaRPr lang="en-US"/>
        </a:p>
      </dgm:t>
    </dgm:pt>
    <dgm:pt modelId="{BC500C0C-1924-40AA-A618-B7975FFF3BE1}">
      <dgm:prSet custT="1"/>
      <dgm:spPr>
        <a:solidFill>
          <a:srgbClr val="FF0000"/>
        </a:solidFill>
      </dgm:spPr>
      <dgm:t>
        <a:bodyPr/>
        <a:lstStyle/>
        <a:p>
          <a:r>
            <a:rPr lang="fa-IR" altLang="fa-IR" sz="1800" dirty="0">
              <a:solidFill>
                <a:schemeClr val="tx1"/>
              </a:solidFill>
              <a:cs typeface="B Titr" panose="00000700000000000000" pitchFamily="2" charset="-78"/>
            </a:rPr>
            <a:t>افزایش فعالیت آنزیم لیپوپروتئین لیپاز و کاهش لیپاز کبدی </a:t>
          </a:r>
          <a:endParaRPr lang="en-US" sz="1800" dirty="0">
            <a:solidFill>
              <a:schemeClr val="tx1"/>
            </a:solidFill>
          </a:endParaRPr>
        </a:p>
      </dgm:t>
    </dgm:pt>
    <dgm:pt modelId="{713E0205-9F0F-4CD5-A342-0BEEAC9C2161}" type="parTrans" cxnId="{739903BF-FD0F-4EA9-807E-573998465E42}">
      <dgm:prSet/>
      <dgm:spPr/>
      <dgm:t>
        <a:bodyPr/>
        <a:lstStyle/>
        <a:p>
          <a:endParaRPr lang="en-US"/>
        </a:p>
      </dgm:t>
    </dgm:pt>
    <dgm:pt modelId="{95B2F477-CD6E-4165-BCDB-0C8F685EE673}" type="sibTrans" cxnId="{739903BF-FD0F-4EA9-807E-573998465E42}">
      <dgm:prSet/>
      <dgm:spPr/>
      <dgm:t>
        <a:bodyPr/>
        <a:lstStyle/>
        <a:p>
          <a:endParaRPr lang="en-US"/>
        </a:p>
      </dgm:t>
    </dgm:pt>
    <dgm:pt modelId="{A6B89F3D-E9E9-4A2D-9682-FE99BFC44981}">
      <dgm:prSet phldrT="[Text]"/>
      <dgm:spPr>
        <a:solidFill>
          <a:schemeClr val="accent4"/>
        </a:solidFill>
      </dgm:spPr>
      <dgm:t>
        <a:bodyPr/>
        <a:lstStyle/>
        <a:p>
          <a:r>
            <a:rPr lang="fa-IR" altLang="fa-IR" dirty="0">
              <a:solidFill>
                <a:schemeClr val="tx1"/>
              </a:solidFill>
              <a:cs typeface="B Titr" panose="00000700000000000000" pitchFamily="2" charset="-78"/>
            </a:rPr>
            <a:t>افزایش لیپولیز درون عضلات اسکلتی← در اثر فعالیت های ورزشی و فعال بودن عضلات، افزایش آدرنالین لیپولیز درون سلولهای عضلات افزایش مییابد</a:t>
          </a:r>
          <a:endParaRPr lang="en-US" dirty="0">
            <a:solidFill>
              <a:schemeClr val="tx1"/>
            </a:solidFill>
          </a:endParaRPr>
        </a:p>
      </dgm:t>
    </dgm:pt>
    <dgm:pt modelId="{ACD7054F-7EC8-48C9-A64B-2F2DA0C3C929}" type="parTrans" cxnId="{76B6C9C8-3267-4972-B51B-F369D7B46B90}">
      <dgm:prSet/>
      <dgm:spPr/>
      <dgm:t>
        <a:bodyPr/>
        <a:lstStyle/>
        <a:p>
          <a:endParaRPr lang="en-US"/>
        </a:p>
      </dgm:t>
    </dgm:pt>
    <dgm:pt modelId="{D5818341-6E3C-43D6-91AB-1A5437BD2270}" type="sibTrans" cxnId="{76B6C9C8-3267-4972-B51B-F369D7B46B90}">
      <dgm:prSet/>
      <dgm:spPr/>
      <dgm:t>
        <a:bodyPr/>
        <a:lstStyle/>
        <a:p>
          <a:endParaRPr lang="en-US"/>
        </a:p>
      </dgm:t>
    </dgm:pt>
    <dgm:pt modelId="{A4A84F1F-7526-42AC-ABF9-D6CD360740DD}" type="pres">
      <dgm:prSet presAssocID="{4BBCEAC1-F528-482A-AE61-061F524D956A}" presName="Name0" presStyleCnt="0">
        <dgm:presLayoutVars>
          <dgm:chPref val="1"/>
          <dgm:dir/>
          <dgm:animOne val="branch"/>
          <dgm:animLvl val="lvl"/>
          <dgm:resizeHandles val="exact"/>
        </dgm:presLayoutVars>
      </dgm:prSet>
      <dgm:spPr/>
      <dgm:t>
        <a:bodyPr/>
        <a:lstStyle/>
        <a:p>
          <a:endParaRPr lang="en-US"/>
        </a:p>
      </dgm:t>
    </dgm:pt>
    <dgm:pt modelId="{DA85C4E6-EF2F-40B2-B970-79F2622160F3}" type="pres">
      <dgm:prSet presAssocID="{FA1DCF7B-BD7B-46EF-8906-982CA6D6E834}" presName="root1" presStyleCnt="0"/>
      <dgm:spPr/>
    </dgm:pt>
    <dgm:pt modelId="{282D3A92-220D-424A-ADDA-57285B0D86EE}" type="pres">
      <dgm:prSet presAssocID="{FA1DCF7B-BD7B-46EF-8906-982CA6D6E834}" presName="LevelOneTextNode" presStyleLbl="node0" presStyleIdx="0" presStyleCnt="1">
        <dgm:presLayoutVars>
          <dgm:chPref val="3"/>
        </dgm:presLayoutVars>
      </dgm:prSet>
      <dgm:spPr/>
      <dgm:t>
        <a:bodyPr/>
        <a:lstStyle/>
        <a:p>
          <a:endParaRPr lang="en-US"/>
        </a:p>
      </dgm:t>
    </dgm:pt>
    <dgm:pt modelId="{51B04209-4B22-4ED0-8EC1-A4EBA77E2988}" type="pres">
      <dgm:prSet presAssocID="{FA1DCF7B-BD7B-46EF-8906-982CA6D6E834}" presName="level2hierChild" presStyleCnt="0"/>
      <dgm:spPr/>
    </dgm:pt>
    <dgm:pt modelId="{B38DD154-B24C-4AAB-8409-ED596730B0A5}" type="pres">
      <dgm:prSet presAssocID="{9E306952-C443-4FC0-A1D6-02A5C2F2BAAE}" presName="conn2-1" presStyleLbl="parChTrans1D2" presStyleIdx="0" presStyleCnt="4"/>
      <dgm:spPr/>
      <dgm:t>
        <a:bodyPr/>
        <a:lstStyle/>
        <a:p>
          <a:endParaRPr lang="en-US"/>
        </a:p>
      </dgm:t>
    </dgm:pt>
    <dgm:pt modelId="{A705C608-D7F2-4097-AFFA-A80E2912358C}" type="pres">
      <dgm:prSet presAssocID="{9E306952-C443-4FC0-A1D6-02A5C2F2BAAE}" presName="connTx" presStyleLbl="parChTrans1D2" presStyleIdx="0" presStyleCnt="4"/>
      <dgm:spPr/>
      <dgm:t>
        <a:bodyPr/>
        <a:lstStyle/>
        <a:p>
          <a:endParaRPr lang="en-US"/>
        </a:p>
      </dgm:t>
    </dgm:pt>
    <dgm:pt modelId="{F39F9DC1-5F8D-4B17-9BAF-491C2E4FB221}" type="pres">
      <dgm:prSet presAssocID="{6233F79D-207D-4707-90C8-D7AFCEF7868E}" presName="root2" presStyleCnt="0"/>
      <dgm:spPr/>
    </dgm:pt>
    <dgm:pt modelId="{4D93DE8C-C159-4134-B393-221E22661391}" type="pres">
      <dgm:prSet presAssocID="{6233F79D-207D-4707-90C8-D7AFCEF7868E}" presName="LevelTwoTextNode" presStyleLbl="node2" presStyleIdx="0" presStyleCnt="4" custScaleX="236637" custLinFactNeighborX="-682" custLinFactNeighborY="3038">
        <dgm:presLayoutVars>
          <dgm:chPref val="3"/>
        </dgm:presLayoutVars>
      </dgm:prSet>
      <dgm:spPr/>
      <dgm:t>
        <a:bodyPr/>
        <a:lstStyle/>
        <a:p>
          <a:endParaRPr lang="en-US"/>
        </a:p>
      </dgm:t>
    </dgm:pt>
    <dgm:pt modelId="{84E0C849-3237-40D1-A918-483AAC48F9AA}" type="pres">
      <dgm:prSet presAssocID="{6233F79D-207D-4707-90C8-D7AFCEF7868E}" presName="level3hierChild" presStyleCnt="0"/>
      <dgm:spPr/>
    </dgm:pt>
    <dgm:pt modelId="{6FE9A1B8-A713-44E3-85CF-484B2D8AC3F8}" type="pres">
      <dgm:prSet presAssocID="{D1944F34-19F2-46A9-91B0-C91A7030B735}" presName="conn2-1" presStyleLbl="parChTrans1D2" presStyleIdx="1" presStyleCnt="4"/>
      <dgm:spPr/>
      <dgm:t>
        <a:bodyPr/>
        <a:lstStyle/>
        <a:p>
          <a:endParaRPr lang="en-US"/>
        </a:p>
      </dgm:t>
    </dgm:pt>
    <dgm:pt modelId="{83FF73FA-B592-4A42-8B30-21E24F731F5B}" type="pres">
      <dgm:prSet presAssocID="{D1944F34-19F2-46A9-91B0-C91A7030B735}" presName="connTx" presStyleLbl="parChTrans1D2" presStyleIdx="1" presStyleCnt="4"/>
      <dgm:spPr/>
      <dgm:t>
        <a:bodyPr/>
        <a:lstStyle/>
        <a:p>
          <a:endParaRPr lang="en-US"/>
        </a:p>
      </dgm:t>
    </dgm:pt>
    <dgm:pt modelId="{EFA213FC-DF6C-446D-98A3-90011C9E5026}" type="pres">
      <dgm:prSet presAssocID="{F826DD6C-4A4E-4E6A-85C2-77B00256DB97}" presName="root2" presStyleCnt="0"/>
      <dgm:spPr/>
    </dgm:pt>
    <dgm:pt modelId="{662D37B1-0BAA-487E-9659-DD3CEE3EB4A4}" type="pres">
      <dgm:prSet presAssocID="{F826DD6C-4A4E-4E6A-85C2-77B00256DB97}" presName="LevelTwoTextNode" presStyleLbl="node2" presStyleIdx="1" presStyleCnt="4" custScaleX="241802">
        <dgm:presLayoutVars>
          <dgm:chPref val="3"/>
        </dgm:presLayoutVars>
      </dgm:prSet>
      <dgm:spPr/>
      <dgm:t>
        <a:bodyPr/>
        <a:lstStyle/>
        <a:p>
          <a:endParaRPr lang="en-US"/>
        </a:p>
      </dgm:t>
    </dgm:pt>
    <dgm:pt modelId="{24F0D258-B706-4676-A6E1-EC53D0FC3034}" type="pres">
      <dgm:prSet presAssocID="{F826DD6C-4A4E-4E6A-85C2-77B00256DB97}" presName="level3hierChild" presStyleCnt="0"/>
      <dgm:spPr/>
    </dgm:pt>
    <dgm:pt modelId="{15A3D420-585D-42D2-B378-1A344EDEB502}" type="pres">
      <dgm:prSet presAssocID="{713E0205-9F0F-4CD5-A342-0BEEAC9C2161}" presName="conn2-1" presStyleLbl="parChTrans1D2" presStyleIdx="2" presStyleCnt="4"/>
      <dgm:spPr/>
      <dgm:t>
        <a:bodyPr/>
        <a:lstStyle/>
        <a:p>
          <a:endParaRPr lang="en-US"/>
        </a:p>
      </dgm:t>
    </dgm:pt>
    <dgm:pt modelId="{932462E1-4A10-4DF6-93BB-01680F73C652}" type="pres">
      <dgm:prSet presAssocID="{713E0205-9F0F-4CD5-A342-0BEEAC9C2161}" presName="connTx" presStyleLbl="parChTrans1D2" presStyleIdx="2" presStyleCnt="4"/>
      <dgm:spPr/>
      <dgm:t>
        <a:bodyPr/>
        <a:lstStyle/>
        <a:p>
          <a:endParaRPr lang="en-US"/>
        </a:p>
      </dgm:t>
    </dgm:pt>
    <dgm:pt modelId="{5D367771-6AFA-4F6D-BB9C-072EBF7A73EA}" type="pres">
      <dgm:prSet presAssocID="{BC500C0C-1924-40AA-A618-B7975FFF3BE1}" presName="root2" presStyleCnt="0"/>
      <dgm:spPr/>
    </dgm:pt>
    <dgm:pt modelId="{6DAE26B8-6473-45D3-84DA-6848A406C8CB}" type="pres">
      <dgm:prSet presAssocID="{BC500C0C-1924-40AA-A618-B7975FFF3BE1}" presName="LevelTwoTextNode" presStyleLbl="node2" presStyleIdx="2" presStyleCnt="4" custScaleX="244679" custLinFactNeighborX="-653" custLinFactNeighborY="-1555">
        <dgm:presLayoutVars>
          <dgm:chPref val="3"/>
        </dgm:presLayoutVars>
      </dgm:prSet>
      <dgm:spPr/>
      <dgm:t>
        <a:bodyPr/>
        <a:lstStyle/>
        <a:p>
          <a:endParaRPr lang="en-US"/>
        </a:p>
      </dgm:t>
    </dgm:pt>
    <dgm:pt modelId="{E942D6A1-6009-49C2-8568-ACE7C2D2EFE7}" type="pres">
      <dgm:prSet presAssocID="{BC500C0C-1924-40AA-A618-B7975FFF3BE1}" presName="level3hierChild" presStyleCnt="0"/>
      <dgm:spPr/>
    </dgm:pt>
    <dgm:pt modelId="{68C73193-EAB2-4E37-9278-BDA7152C5624}" type="pres">
      <dgm:prSet presAssocID="{ACD7054F-7EC8-48C9-A64B-2F2DA0C3C929}" presName="conn2-1" presStyleLbl="parChTrans1D2" presStyleIdx="3" presStyleCnt="4"/>
      <dgm:spPr/>
      <dgm:t>
        <a:bodyPr/>
        <a:lstStyle/>
        <a:p>
          <a:endParaRPr lang="en-US"/>
        </a:p>
      </dgm:t>
    </dgm:pt>
    <dgm:pt modelId="{C3A941C9-F29E-4212-8E65-EFE308DAC34A}" type="pres">
      <dgm:prSet presAssocID="{ACD7054F-7EC8-48C9-A64B-2F2DA0C3C929}" presName="connTx" presStyleLbl="parChTrans1D2" presStyleIdx="3" presStyleCnt="4"/>
      <dgm:spPr/>
      <dgm:t>
        <a:bodyPr/>
        <a:lstStyle/>
        <a:p>
          <a:endParaRPr lang="en-US"/>
        </a:p>
      </dgm:t>
    </dgm:pt>
    <dgm:pt modelId="{30F3BEE2-F07F-48BC-B350-8039471E7268}" type="pres">
      <dgm:prSet presAssocID="{A6B89F3D-E9E9-4A2D-9682-FE99BFC44981}" presName="root2" presStyleCnt="0"/>
      <dgm:spPr/>
    </dgm:pt>
    <dgm:pt modelId="{CB83E52D-F8FF-44B6-AC7A-4BD09348F376}" type="pres">
      <dgm:prSet presAssocID="{A6B89F3D-E9E9-4A2D-9682-FE99BFC44981}" presName="LevelTwoTextNode" presStyleLbl="node2" presStyleIdx="3" presStyleCnt="4" custScaleX="260368" custLinFactNeighborX="-360" custLinFactNeighborY="3918">
        <dgm:presLayoutVars>
          <dgm:chPref val="3"/>
        </dgm:presLayoutVars>
      </dgm:prSet>
      <dgm:spPr/>
      <dgm:t>
        <a:bodyPr/>
        <a:lstStyle/>
        <a:p>
          <a:endParaRPr lang="en-US"/>
        </a:p>
      </dgm:t>
    </dgm:pt>
    <dgm:pt modelId="{82D70577-D548-4968-8188-7F37D5C2A4F2}" type="pres">
      <dgm:prSet presAssocID="{A6B89F3D-E9E9-4A2D-9682-FE99BFC44981}" presName="level3hierChild" presStyleCnt="0"/>
      <dgm:spPr/>
    </dgm:pt>
  </dgm:ptLst>
  <dgm:cxnLst>
    <dgm:cxn modelId="{17306473-4008-42B8-97DF-A181465F5CF5}" type="presOf" srcId="{713E0205-9F0F-4CD5-A342-0BEEAC9C2161}" destId="{15A3D420-585D-42D2-B378-1A344EDEB502}" srcOrd="0" destOrd="0" presId="urn:microsoft.com/office/officeart/2008/layout/HorizontalMultiLevelHierarchy"/>
    <dgm:cxn modelId="{869B5499-5A87-419C-B2EE-3B60D526822C}" type="presOf" srcId="{ACD7054F-7EC8-48C9-A64B-2F2DA0C3C929}" destId="{68C73193-EAB2-4E37-9278-BDA7152C5624}" srcOrd="0" destOrd="0" presId="urn:microsoft.com/office/officeart/2008/layout/HorizontalMultiLevelHierarchy"/>
    <dgm:cxn modelId="{067659E8-0947-46F8-B070-53767FC850C5}" srcId="{FA1DCF7B-BD7B-46EF-8906-982CA6D6E834}" destId="{6233F79D-207D-4707-90C8-D7AFCEF7868E}" srcOrd="0" destOrd="0" parTransId="{9E306952-C443-4FC0-A1D6-02A5C2F2BAAE}" sibTransId="{05704249-9744-437F-9744-3FCD355AD41E}"/>
    <dgm:cxn modelId="{22600678-2DAA-4D2D-B126-D924144911B6}" srcId="{4BBCEAC1-F528-482A-AE61-061F524D956A}" destId="{FA1DCF7B-BD7B-46EF-8906-982CA6D6E834}" srcOrd="0" destOrd="0" parTransId="{02E16370-7236-4445-B066-7BB1C43A7DB8}" sibTransId="{6F69AE48-32EF-4D10-8FA9-67F7638CE3E7}"/>
    <dgm:cxn modelId="{A73F91A1-BC6B-4952-872B-B47C5409031C}" type="presOf" srcId="{F826DD6C-4A4E-4E6A-85C2-77B00256DB97}" destId="{662D37B1-0BAA-487E-9659-DD3CEE3EB4A4}" srcOrd="0" destOrd="0" presId="urn:microsoft.com/office/officeart/2008/layout/HorizontalMultiLevelHierarchy"/>
    <dgm:cxn modelId="{CDA792EC-CCD7-4A14-A7C9-9C6D8B08FBA0}" type="presOf" srcId="{4BBCEAC1-F528-482A-AE61-061F524D956A}" destId="{A4A84F1F-7526-42AC-ABF9-D6CD360740DD}" srcOrd="0" destOrd="0" presId="urn:microsoft.com/office/officeart/2008/layout/HorizontalMultiLevelHierarchy"/>
    <dgm:cxn modelId="{65D847BB-136A-4AB0-BF90-F85088A6E973}" type="presOf" srcId="{BC500C0C-1924-40AA-A618-B7975FFF3BE1}" destId="{6DAE26B8-6473-45D3-84DA-6848A406C8CB}" srcOrd="0" destOrd="0" presId="urn:microsoft.com/office/officeart/2008/layout/HorizontalMultiLevelHierarchy"/>
    <dgm:cxn modelId="{2D961DC0-4655-4ECC-8154-81489DC014C2}" type="presOf" srcId="{D1944F34-19F2-46A9-91B0-C91A7030B735}" destId="{83FF73FA-B592-4A42-8B30-21E24F731F5B}" srcOrd="1" destOrd="0" presId="urn:microsoft.com/office/officeart/2008/layout/HorizontalMultiLevelHierarchy"/>
    <dgm:cxn modelId="{EA804D5C-D4BF-4CCF-A02C-9E7C62D6F4C5}" type="presOf" srcId="{9E306952-C443-4FC0-A1D6-02A5C2F2BAAE}" destId="{A705C608-D7F2-4097-AFFA-A80E2912358C}" srcOrd="1" destOrd="0" presId="urn:microsoft.com/office/officeart/2008/layout/HorizontalMultiLevelHierarchy"/>
    <dgm:cxn modelId="{417E786A-BAE2-4814-A589-31D77FF40C32}" type="presOf" srcId="{713E0205-9F0F-4CD5-A342-0BEEAC9C2161}" destId="{932462E1-4A10-4DF6-93BB-01680F73C652}" srcOrd="1" destOrd="0" presId="urn:microsoft.com/office/officeart/2008/layout/HorizontalMultiLevelHierarchy"/>
    <dgm:cxn modelId="{76B6C9C8-3267-4972-B51B-F369D7B46B90}" srcId="{FA1DCF7B-BD7B-46EF-8906-982CA6D6E834}" destId="{A6B89F3D-E9E9-4A2D-9682-FE99BFC44981}" srcOrd="3" destOrd="0" parTransId="{ACD7054F-7EC8-48C9-A64B-2F2DA0C3C929}" sibTransId="{D5818341-6E3C-43D6-91AB-1A5437BD2270}"/>
    <dgm:cxn modelId="{80B1F202-2F94-4283-91A4-1AE3715967A5}" type="presOf" srcId="{9E306952-C443-4FC0-A1D6-02A5C2F2BAAE}" destId="{B38DD154-B24C-4AAB-8409-ED596730B0A5}" srcOrd="0" destOrd="0" presId="urn:microsoft.com/office/officeart/2008/layout/HorizontalMultiLevelHierarchy"/>
    <dgm:cxn modelId="{38CA9CD5-66CC-42E4-B445-0D848940C79E}" type="presOf" srcId="{6233F79D-207D-4707-90C8-D7AFCEF7868E}" destId="{4D93DE8C-C159-4134-B393-221E22661391}" srcOrd="0" destOrd="0" presId="urn:microsoft.com/office/officeart/2008/layout/HorizontalMultiLevelHierarchy"/>
    <dgm:cxn modelId="{D2667C83-46F2-466D-979A-9A9ABC17EC5A}" type="presOf" srcId="{D1944F34-19F2-46A9-91B0-C91A7030B735}" destId="{6FE9A1B8-A713-44E3-85CF-484B2D8AC3F8}" srcOrd="0" destOrd="0" presId="urn:microsoft.com/office/officeart/2008/layout/HorizontalMultiLevelHierarchy"/>
    <dgm:cxn modelId="{BDB6D95C-3320-4031-8FF6-159E8CAB0250}" type="presOf" srcId="{A6B89F3D-E9E9-4A2D-9682-FE99BFC44981}" destId="{CB83E52D-F8FF-44B6-AC7A-4BD09348F376}" srcOrd="0" destOrd="0" presId="urn:microsoft.com/office/officeart/2008/layout/HorizontalMultiLevelHierarchy"/>
    <dgm:cxn modelId="{CBA9F82E-3062-4E3F-875A-23A561EB66EE}" type="presOf" srcId="{FA1DCF7B-BD7B-46EF-8906-982CA6D6E834}" destId="{282D3A92-220D-424A-ADDA-57285B0D86EE}" srcOrd="0" destOrd="0" presId="urn:microsoft.com/office/officeart/2008/layout/HorizontalMultiLevelHierarchy"/>
    <dgm:cxn modelId="{E64A232D-BFCD-4FA7-B7EB-9D1D304D42F1}" srcId="{FA1DCF7B-BD7B-46EF-8906-982CA6D6E834}" destId="{F826DD6C-4A4E-4E6A-85C2-77B00256DB97}" srcOrd="1" destOrd="0" parTransId="{D1944F34-19F2-46A9-91B0-C91A7030B735}" sibTransId="{83ACD737-4E61-42AC-AF66-E988F04C19E1}"/>
    <dgm:cxn modelId="{81C1D136-E49C-4D31-81D7-704A35D63A56}" type="presOf" srcId="{ACD7054F-7EC8-48C9-A64B-2F2DA0C3C929}" destId="{C3A941C9-F29E-4212-8E65-EFE308DAC34A}" srcOrd="1" destOrd="0" presId="urn:microsoft.com/office/officeart/2008/layout/HorizontalMultiLevelHierarchy"/>
    <dgm:cxn modelId="{739903BF-FD0F-4EA9-807E-573998465E42}" srcId="{FA1DCF7B-BD7B-46EF-8906-982CA6D6E834}" destId="{BC500C0C-1924-40AA-A618-B7975FFF3BE1}" srcOrd="2" destOrd="0" parTransId="{713E0205-9F0F-4CD5-A342-0BEEAC9C2161}" sibTransId="{95B2F477-CD6E-4165-BCDB-0C8F685EE673}"/>
    <dgm:cxn modelId="{850641C1-58EF-4B68-BEBA-70F11C03E577}" type="presParOf" srcId="{A4A84F1F-7526-42AC-ABF9-D6CD360740DD}" destId="{DA85C4E6-EF2F-40B2-B970-79F2622160F3}" srcOrd="0" destOrd="0" presId="urn:microsoft.com/office/officeart/2008/layout/HorizontalMultiLevelHierarchy"/>
    <dgm:cxn modelId="{91FF28EC-9C11-4BBE-8AE1-9DA891EBC786}" type="presParOf" srcId="{DA85C4E6-EF2F-40B2-B970-79F2622160F3}" destId="{282D3A92-220D-424A-ADDA-57285B0D86EE}" srcOrd="0" destOrd="0" presId="urn:microsoft.com/office/officeart/2008/layout/HorizontalMultiLevelHierarchy"/>
    <dgm:cxn modelId="{45ABCF6F-6470-48BE-868E-9BAC658619A3}" type="presParOf" srcId="{DA85C4E6-EF2F-40B2-B970-79F2622160F3}" destId="{51B04209-4B22-4ED0-8EC1-A4EBA77E2988}" srcOrd="1" destOrd="0" presId="urn:microsoft.com/office/officeart/2008/layout/HorizontalMultiLevelHierarchy"/>
    <dgm:cxn modelId="{9DA8B958-B7AA-468F-AB4A-53E24A7882B3}" type="presParOf" srcId="{51B04209-4B22-4ED0-8EC1-A4EBA77E2988}" destId="{B38DD154-B24C-4AAB-8409-ED596730B0A5}" srcOrd="0" destOrd="0" presId="urn:microsoft.com/office/officeart/2008/layout/HorizontalMultiLevelHierarchy"/>
    <dgm:cxn modelId="{0898F105-AE40-4533-BA7A-66DBF9D2FED1}" type="presParOf" srcId="{B38DD154-B24C-4AAB-8409-ED596730B0A5}" destId="{A705C608-D7F2-4097-AFFA-A80E2912358C}" srcOrd="0" destOrd="0" presId="urn:microsoft.com/office/officeart/2008/layout/HorizontalMultiLevelHierarchy"/>
    <dgm:cxn modelId="{3B013828-A6C9-42B3-A483-5E77EFA56ED6}" type="presParOf" srcId="{51B04209-4B22-4ED0-8EC1-A4EBA77E2988}" destId="{F39F9DC1-5F8D-4B17-9BAF-491C2E4FB221}" srcOrd="1" destOrd="0" presId="urn:microsoft.com/office/officeart/2008/layout/HorizontalMultiLevelHierarchy"/>
    <dgm:cxn modelId="{39A9E33E-F16E-4690-9C55-EC090CFC838C}" type="presParOf" srcId="{F39F9DC1-5F8D-4B17-9BAF-491C2E4FB221}" destId="{4D93DE8C-C159-4134-B393-221E22661391}" srcOrd="0" destOrd="0" presId="urn:microsoft.com/office/officeart/2008/layout/HorizontalMultiLevelHierarchy"/>
    <dgm:cxn modelId="{4E87BCC3-1BBC-4669-9E0B-8477C3F2F698}" type="presParOf" srcId="{F39F9DC1-5F8D-4B17-9BAF-491C2E4FB221}" destId="{84E0C849-3237-40D1-A918-483AAC48F9AA}" srcOrd="1" destOrd="0" presId="urn:microsoft.com/office/officeart/2008/layout/HorizontalMultiLevelHierarchy"/>
    <dgm:cxn modelId="{460CF2CE-0F9D-44FA-B484-97111D32B13D}" type="presParOf" srcId="{51B04209-4B22-4ED0-8EC1-A4EBA77E2988}" destId="{6FE9A1B8-A713-44E3-85CF-484B2D8AC3F8}" srcOrd="2" destOrd="0" presId="urn:microsoft.com/office/officeart/2008/layout/HorizontalMultiLevelHierarchy"/>
    <dgm:cxn modelId="{88DF6738-E741-4A2C-ABC4-A4F966601F1D}" type="presParOf" srcId="{6FE9A1B8-A713-44E3-85CF-484B2D8AC3F8}" destId="{83FF73FA-B592-4A42-8B30-21E24F731F5B}" srcOrd="0" destOrd="0" presId="urn:microsoft.com/office/officeart/2008/layout/HorizontalMultiLevelHierarchy"/>
    <dgm:cxn modelId="{B8DD6F81-A73F-4978-9C8F-E3AD0889764B}" type="presParOf" srcId="{51B04209-4B22-4ED0-8EC1-A4EBA77E2988}" destId="{EFA213FC-DF6C-446D-98A3-90011C9E5026}" srcOrd="3" destOrd="0" presId="urn:microsoft.com/office/officeart/2008/layout/HorizontalMultiLevelHierarchy"/>
    <dgm:cxn modelId="{91BAD0D1-8849-4F43-8ACE-1602483DA8AD}" type="presParOf" srcId="{EFA213FC-DF6C-446D-98A3-90011C9E5026}" destId="{662D37B1-0BAA-487E-9659-DD3CEE3EB4A4}" srcOrd="0" destOrd="0" presId="urn:microsoft.com/office/officeart/2008/layout/HorizontalMultiLevelHierarchy"/>
    <dgm:cxn modelId="{F5AC0FA6-E757-480B-B1C8-BAB949AE9DBA}" type="presParOf" srcId="{EFA213FC-DF6C-446D-98A3-90011C9E5026}" destId="{24F0D258-B706-4676-A6E1-EC53D0FC3034}" srcOrd="1" destOrd="0" presId="urn:microsoft.com/office/officeart/2008/layout/HorizontalMultiLevelHierarchy"/>
    <dgm:cxn modelId="{A5417341-9A1E-475F-AACB-64F97BDBA731}" type="presParOf" srcId="{51B04209-4B22-4ED0-8EC1-A4EBA77E2988}" destId="{15A3D420-585D-42D2-B378-1A344EDEB502}" srcOrd="4" destOrd="0" presId="urn:microsoft.com/office/officeart/2008/layout/HorizontalMultiLevelHierarchy"/>
    <dgm:cxn modelId="{81C2C817-8853-40B5-B28C-AA6AC62C7A0C}" type="presParOf" srcId="{15A3D420-585D-42D2-B378-1A344EDEB502}" destId="{932462E1-4A10-4DF6-93BB-01680F73C652}" srcOrd="0" destOrd="0" presId="urn:microsoft.com/office/officeart/2008/layout/HorizontalMultiLevelHierarchy"/>
    <dgm:cxn modelId="{BC72766D-E28A-417E-91EA-0A688C262E6A}" type="presParOf" srcId="{51B04209-4B22-4ED0-8EC1-A4EBA77E2988}" destId="{5D367771-6AFA-4F6D-BB9C-072EBF7A73EA}" srcOrd="5" destOrd="0" presId="urn:microsoft.com/office/officeart/2008/layout/HorizontalMultiLevelHierarchy"/>
    <dgm:cxn modelId="{F9DC4E44-2BE9-4653-8E12-17487FBAB215}" type="presParOf" srcId="{5D367771-6AFA-4F6D-BB9C-072EBF7A73EA}" destId="{6DAE26B8-6473-45D3-84DA-6848A406C8CB}" srcOrd="0" destOrd="0" presId="urn:microsoft.com/office/officeart/2008/layout/HorizontalMultiLevelHierarchy"/>
    <dgm:cxn modelId="{561E88D3-7210-4450-B6B7-94180D35AF28}" type="presParOf" srcId="{5D367771-6AFA-4F6D-BB9C-072EBF7A73EA}" destId="{E942D6A1-6009-49C2-8568-ACE7C2D2EFE7}" srcOrd="1" destOrd="0" presId="urn:microsoft.com/office/officeart/2008/layout/HorizontalMultiLevelHierarchy"/>
    <dgm:cxn modelId="{8C2613C5-00E7-49DB-8A1D-7AC9684B3D93}" type="presParOf" srcId="{51B04209-4B22-4ED0-8EC1-A4EBA77E2988}" destId="{68C73193-EAB2-4E37-9278-BDA7152C5624}" srcOrd="6" destOrd="0" presId="urn:microsoft.com/office/officeart/2008/layout/HorizontalMultiLevelHierarchy"/>
    <dgm:cxn modelId="{EE948D19-DB98-4B02-B4DA-DCC2D012A57B}" type="presParOf" srcId="{68C73193-EAB2-4E37-9278-BDA7152C5624}" destId="{C3A941C9-F29E-4212-8E65-EFE308DAC34A}" srcOrd="0" destOrd="0" presId="urn:microsoft.com/office/officeart/2008/layout/HorizontalMultiLevelHierarchy"/>
    <dgm:cxn modelId="{1B067364-4D93-438E-96A0-343F163F704B}" type="presParOf" srcId="{51B04209-4B22-4ED0-8EC1-A4EBA77E2988}" destId="{30F3BEE2-F07F-48BC-B350-8039471E7268}" srcOrd="7" destOrd="0" presId="urn:microsoft.com/office/officeart/2008/layout/HorizontalMultiLevelHierarchy"/>
    <dgm:cxn modelId="{001C1131-DEA5-409C-9E71-D044624CFDB0}" type="presParOf" srcId="{30F3BEE2-F07F-48BC-B350-8039471E7268}" destId="{CB83E52D-F8FF-44B6-AC7A-4BD09348F376}" srcOrd="0" destOrd="0" presId="urn:microsoft.com/office/officeart/2008/layout/HorizontalMultiLevelHierarchy"/>
    <dgm:cxn modelId="{35EA720A-2C5E-42A6-9519-9F0BE487D2E7}" type="presParOf" srcId="{30F3BEE2-F07F-48BC-B350-8039471E7268}" destId="{82D70577-D548-4968-8188-7F37D5C2A4F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73193-EAB2-4E37-9278-BDA7152C5624}">
      <dsp:nvSpPr>
        <dsp:cNvPr id="0" name=""/>
        <dsp:cNvSpPr/>
      </dsp:nvSpPr>
      <dsp:spPr>
        <a:xfrm>
          <a:off x="894419" y="2559822"/>
          <a:ext cx="454227" cy="2207266"/>
        </a:xfrm>
        <a:custGeom>
          <a:avLst/>
          <a:gdLst/>
          <a:ahLst/>
          <a:cxnLst/>
          <a:rect l="0" t="0" r="0" b="0"/>
          <a:pathLst>
            <a:path>
              <a:moveTo>
                <a:pt x="0" y="0"/>
              </a:moveTo>
              <a:lnTo>
                <a:pt x="227113" y="0"/>
              </a:lnTo>
              <a:lnTo>
                <a:pt x="227113" y="2207266"/>
              </a:lnTo>
              <a:lnTo>
                <a:pt x="454227" y="22072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solidFill>
              <a:schemeClr val="tx1"/>
            </a:solidFill>
          </a:endParaRPr>
        </a:p>
      </dsp:txBody>
      <dsp:txXfrm>
        <a:off x="1065195" y="3607117"/>
        <a:ext cx="112675" cy="112675"/>
      </dsp:txXfrm>
    </dsp:sp>
    <dsp:sp modelId="{7E516586-041F-40B0-AC5A-FAE29E2D5EB2}">
      <dsp:nvSpPr>
        <dsp:cNvPr id="0" name=""/>
        <dsp:cNvSpPr/>
      </dsp:nvSpPr>
      <dsp:spPr>
        <a:xfrm>
          <a:off x="894419" y="2559822"/>
          <a:ext cx="462553" cy="1322084"/>
        </a:xfrm>
        <a:custGeom>
          <a:avLst/>
          <a:gdLst/>
          <a:ahLst/>
          <a:cxnLst/>
          <a:rect l="0" t="0" r="0" b="0"/>
          <a:pathLst>
            <a:path>
              <a:moveTo>
                <a:pt x="0" y="0"/>
              </a:moveTo>
              <a:lnTo>
                <a:pt x="231276" y="0"/>
              </a:lnTo>
              <a:lnTo>
                <a:pt x="231276" y="1322084"/>
              </a:lnTo>
              <a:lnTo>
                <a:pt x="462553" y="13220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1090679" y="3185848"/>
        <a:ext cx="70033" cy="70033"/>
      </dsp:txXfrm>
    </dsp:sp>
    <dsp:sp modelId="{5B261FDF-F6B5-40F0-A483-CB0D30A94019}">
      <dsp:nvSpPr>
        <dsp:cNvPr id="0" name=""/>
        <dsp:cNvSpPr/>
      </dsp:nvSpPr>
      <dsp:spPr>
        <a:xfrm>
          <a:off x="894419" y="2559822"/>
          <a:ext cx="462553" cy="440694"/>
        </a:xfrm>
        <a:custGeom>
          <a:avLst/>
          <a:gdLst/>
          <a:ahLst/>
          <a:cxnLst/>
          <a:rect l="0" t="0" r="0" b="0"/>
          <a:pathLst>
            <a:path>
              <a:moveTo>
                <a:pt x="0" y="0"/>
              </a:moveTo>
              <a:lnTo>
                <a:pt x="231276" y="0"/>
              </a:lnTo>
              <a:lnTo>
                <a:pt x="231276" y="440694"/>
              </a:lnTo>
              <a:lnTo>
                <a:pt x="462553" y="4406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1109724" y="2764197"/>
        <a:ext cx="31943" cy="31943"/>
      </dsp:txXfrm>
    </dsp:sp>
    <dsp:sp modelId="{15A3D420-585D-42D2-B378-1A344EDEB502}">
      <dsp:nvSpPr>
        <dsp:cNvPr id="0" name=""/>
        <dsp:cNvSpPr/>
      </dsp:nvSpPr>
      <dsp:spPr>
        <a:xfrm>
          <a:off x="894419" y="2119127"/>
          <a:ext cx="462553" cy="440694"/>
        </a:xfrm>
        <a:custGeom>
          <a:avLst/>
          <a:gdLst/>
          <a:ahLst/>
          <a:cxnLst/>
          <a:rect l="0" t="0" r="0" b="0"/>
          <a:pathLst>
            <a:path>
              <a:moveTo>
                <a:pt x="0" y="440694"/>
              </a:moveTo>
              <a:lnTo>
                <a:pt x="231276" y="440694"/>
              </a:lnTo>
              <a:lnTo>
                <a:pt x="231276" y="0"/>
              </a:lnTo>
              <a:lnTo>
                <a:pt x="46255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1109724" y="2323503"/>
        <a:ext cx="31943" cy="31943"/>
      </dsp:txXfrm>
    </dsp:sp>
    <dsp:sp modelId="{5550F23D-56F0-4085-BC6F-F8CF94F7A2D8}">
      <dsp:nvSpPr>
        <dsp:cNvPr id="0" name=""/>
        <dsp:cNvSpPr/>
      </dsp:nvSpPr>
      <dsp:spPr>
        <a:xfrm>
          <a:off x="6949289" y="1237737"/>
          <a:ext cx="462553" cy="440694"/>
        </a:xfrm>
        <a:custGeom>
          <a:avLst/>
          <a:gdLst/>
          <a:ahLst/>
          <a:cxnLst/>
          <a:rect l="0" t="0" r="0" b="0"/>
          <a:pathLst>
            <a:path>
              <a:moveTo>
                <a:pt x="0" y="0"/>
              </a:moveTo>
              <a:lnTo>
                <a:pt x="231276" y="0"/>
              </a:lnTo>
              <a:lnTo>
                <a:pt x="231276" y="440694"/>
              </a:lnTo>
              <a:lnTo>
                <a:pt x="462553" y="4406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7164594" y="1442113"/>
        <a:ext cx="31943" cy="31943"/>
      </dsp:txXfrm>
    </dsp:sp>
    <dsp:sp modelId="{87765956-4FF4-4C75-81BB-187017C787D4}">
      <dsp:nvSpPr>
        <dsp:cNvPr id="0" name=""/>
        <dsp:cNvSpPr/>
      </dsp:nvSpPr>
      <dsp:spPr>
        <a:xfrm>
          <a:off x="6949289" y="827560"/>
          <a:ext cx="704121" cy="410177"/>
        </a:xfrm>
        <a:custGeom>
          <a:avLst/>
          <a:gdLst/>
          <a:ahLst/>
          <a:cxnLst/>
          <a:rect l="0" t="0" r="0" b="0"/>
          <a:pathLst>
            <a:path>
              <a:moveTo>
                <a:pt x="0" y="410177"/>
              </a:moveTo>
              <a:lnTo>
                <a:pt x="352060" y="410177"/>
              </a:lnTo>
              <a:lnTo>
                <a:pt x="352060" y="0"/>
              </a:lnTo>
              <a:lnTo>
                <a:pt x="704121"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7280978" y="1012276"/>
        <a:ext cx="40744" cy="40744"/>
      </dsp:txXfrm>
    </dsp:sp>
    <dsp:sp modelId="{6FE9A1B8-A713-44E3-85CF-484B2D8AC3F8}">
      <dsp:nvSpPr>
        <dsp:cNvPr id="0" name=""/>
        <dsp:cNvSpPr/>
      </dsp:nvSpPr>
      <dsp:spPr>
        <a:xfrm>
          <a:off x="894419" y="1237737"/>
          <a:ext cx="462553" cy="1322084"/>
        </a:xfrm>
        <a:custGeom>
          <a:avLst/>
          <a:gdLst/>
          <a:ahLst/>
          <a:cxnLst/>
          <a:rect l="0" t="0" r="0" b="0"/>
          <a:pathLst>
            <a:path>
              <a:moveTo>
                <a:pt x="0" y="1322084"/>
              </a:moveTo>
              <a:lnTo>
                <a:pt x="231276" y="1322084"/>
              </a:lnTo>
              <a:lnTo>
                <a:pt x="231276" y="0"/>
              </a:lnTo>
              <a:lnTo>
                <a:pt x="46255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1090679" y="1863763"/>
        <a:ext cx="70033" cy="70033"/>
      </dsp:txXfrm>
    </dsp:sp>
    <dsp:sp modelId="{B38DD154-B24C-4AAB-8409-ED596730B0A5}">
      <dsp:nvSpPr>
        <dsp:cNvPr id="0" name=""/>
        <dsp:cNvSpPr/>
      </dsp:nvSpPr>
      <dsp:spPr>
        <a:xfrm>
          <a:off x="894419" y="377769"/>
          <a:ext cx="446780" cy="2182053"/>
        </a:xfrm>
        <a:custGeom>
          <a:avLst/>
          <a:gdLst/>
          <a:ahLst/>
          <a:cxnLst/>
          <a:rect l="0" t="0" r="0" b="0"/>
          <a:pathLst>
            <a:path>
              <a:moveTo>
                <a:pt x="0" y="2182053"/>
              </a:moveTo>
              <a:lnTo>
                <a:pt x="223390" y="2182053"/>
              </a:lnTo>
              <a:lnTo>
                <a:pt x="223390" y="0"/>
              </a:lnTo>
              <a:lnTo>
                <a:pt x="44678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solidFill>
              <a:schemeClr val="tx1"/>
            </a:solidFill>
          </a:endParaRPr>
        </a:p>
      </dsp:txBody>
      <dsp:txXfrm>
        <a:off x="1062127" y="1413112"/>
        <a:ext cx="111366" cy="111366"/>
      </dsp:txXfrm>
    </dsp:sp>
    <dsp:sp modelId="{282D3A92-220D-424A-ADDA-57285B0D86EE}">
      <dsp:nvSpPr>
        <dsp:cNvPr id="0" name=""/>
        <dsp:cNvSpPr/>
      </dsp:nvSpPr>
      <dsp:spPr>
        <a:xfrm rot="16200000">
          <a:off x="-1313693" y="2207266"/>
          <a:ext cx="3711114" cy="705111"/>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fa-IR" altLang="fa-IR" sz="2100" kern="1200" dirty="0">
              <a:solidFill>
                <a:schemeClr val="tx1"/>
              </a:solidFill>
              <a:cs typeface="B Titr" panose="00000700000000000000" pitchFamily="2" charset="-78"/>
            </a:rPr>
            <a:t>عوامل اثرگذار بر سطح </a:t>
          </a:r>
          <a:r>
            <a:rPr lang="en-US" altLang="fa-IR" sz="2100" kern="1200" dirty="0">
              <a:solidFill>
                <a:schemeClr val="tx1"/>
              </a:solidFill>
              <a:cs typeface="B Titr" panose="00000700000000000000" pitchFamily="2" charset="-78"/>
            </a:rPr>
            <a:t>FFA</a:t>
          </a:r>
          <a:r>
            <a:rPr lang="fa-IR" altLang="fa-IR" sz="2100" kern="1200" dirty="0">
              <a:solidFill>
                <a:schemeClr val="tx1"/>
              </a:solidFill>
              <a:cs typeface="B Titr" panose="00000700000000000000" pitchFamily="2" charset="-78"/>
            </a:rPr>
            <a:t> در پلاسما:</a:t>
          </a:r>
          <a:endParaRPr lang="en-US" sz="2100" kern="1200" dirty="0">
            <a:solidFill>
              <a:schemeClr val="tx1"/>
            </a:solidFill>
          </a:endParaRPr>
        </a:p>
      </dsp:txBody>
      <dsp:txXfrm>
        <a:off x="-1313693" y="2207266"/>
        <a:ext cx="3711114" cy="705111"/>
      </dsp:txXfrm>
    </dsp:sp>
    <dsp:sp modelId="{4D93DE8C-C159-4134-B393-221E22661391}">
      <dsp:nvSpPr>
        <dsp:cNvPr id="0" name=""/>
        <dsp:cNvSpPr/>
      </dsp:nvSpPr>
      <dsp:spPr>
        <a:xfrm>
          <a:off x="1341200" y="25213"/>
          <a:ext cx="5472861" cy="705111"/>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altLang="fa-IR" sz="1800" kern="1200" dirty="0">
              <a:solidFill>
                <a:schemeClr val="tx1"/>
              </a:solidFill>
              <a:cs typeface="B Titr" panose="00000700000000000000" pitchFamily="2" charset="-78"/>
            </a:rPr>
            <a:t> تجمع اسید لاکتیک باعث کاهش اسید چرب پلاسما</a:t>
          </a:r>
          <a:endParaRPr lang="en-US" sz="1800" kern="1200" dirty="0">
            <a:solidFill>
              <a:schemeClr val="tx1"/>
            </a:solidFill>
          </a:endParaRPr>
        </a:p>
      </dsp:txBody>
      <dsp:txXfrm>
        <a:off x="1341200" y="25213"/>
        <a:ext cx="5472861" cy="705111"/>
      </dsp:txXfrm>
    </dsp:sp>
    <dsp:sp modelId="{662D37B1-0BAA-487E-9659-DD3CEE3EB4A4}">
      <dsp:nvSpPr>
        <dsp:cNvPr id="0" name=""/>
        <dsp:cNvSpPr/>
      </dsp:nvSpPr>
      <dsp:spPr>
        <a:xfrm>
          <a:off x="1356973" y="885181"/>
          <a:ext cx="5592316" cy="705111"/>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altLang="fa-IR" sz="1800" kern="1200" dirty="0">
              <a:solidFill>
                <a:schemeClr val="tx1"/>
              </a:solidFill>
              <a:cs typeface="B Titr" panose="00000700000000000000" pitchFamily="2" charset="-78"/>
            </a:rPr>
            <a:t> هورمونها</a:t>
          </a:r>
          <a:endParaRPr lang="en-US" sz="1800" kern="1200" dirty="0">
            <a:solidFill>
              <a:schemeClr val="tx1"/>
            </a:solidFill>
          </a:endParaRPr>
        </a:p>
      </dsp:txBody>
      <dsp:txXfrm>
        <a:off x="1356973" y="885181"/>
        <a:ext cx="5592316" cy="705111"/>
      </dsp:txXfrm>
    </dsp:sp>
    <dsp:sp modelId="{367262F0-1DCE-4E80-B4D3-24FAA9B539D7}">
      <dsp:nvSpPr>
        <dsp:cNvPr id="0" name=""/>
        <dsp:cNvSpPr/>
      </dsp:nvSpPr>
      <dsp:spPr>
        <a:xfrm>
          <a:off x="7653411" y="475004"/>
          <a:ext cx="2776684" cy="705111"/>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altLang="fa-IR" sz="2000" kern="1200" dirty="0">
              <a:solidFill>
                <a:schemeClr val="tx1"/>
              </a:solidFill>
              <a:cs typeface="B Titr" panose="00000700000000000000" pitchFamily="2" charset="-78"/>
            </a:rPr>
            <a:t>انسولین</a:t>
          </a:r>
          <a:r>
            <a:rPr lang="fa-IR" altLang="fa-IR" sz="1300" kern="1200" dirty="0">
              <a:solidFill>
                <a:schemeClr val="tx1"/>
              </a:solidFill>
              <a:cs typeface="B Titr" panose="00000700000000000000" pitchFamily="2" charset="-78"/>
            </a:rPr>
            <a:t>↑ </a:t>
          </a:r>
          <a:r>
            <a:rPr lang="fa-IR" altLang="fa-IR" sz="1600" kern="1200" dirty="0">
              <a:solidFill>
                <a:schemeClr val="tx1"/>
              </a:solidFill>
              <a:cs typeface="B Titr" panose="00000700000000000000" pitchFamily="2" charset="-78"/>
            </a:rPr>
            <a:t>← </a:t>
          </a:r>
          <a:r>
            <a:rPr lang="en-US" altLang="fa-IR" sz="1600" kern="1200" dirty="0">
              <a:solidFill>
                <a:schemeClr val="tx1"/>
              </a:solidFill>
              <a:cs typeface="B Titr" panose="00000700000000000000" pitchFamily="2" charset="-78"/>
            </a:rPr>
            <a:t>FFA</a:t>
          </a:r>
          <a:r>
            <a:rPr lang="fa-IR" altLang="fa-IR" sz="1600" kern="1200" dirty="0">
              <a:solidFill>
                <a:schemeClr val="tx1"/>
              </a:solidFill>
              <a:cs typeface="B Titr" panose="00000700000000000000" pitchFamily="2" charset="-78"/>
            </a:rPr>
            <a:t> کاهش</a:t>
          </a:r>
        </a:p>
      </dsp:txBody>
      <dsp:txXfrm>
        <a:off x="7653411" y="475004"/>
        <a:ext cx="2776684" cy="705111"/>
      </dsp:txXfrm>
    </dsp:sp>
    <dsp:sp modelId="{9276AAA3-730E-43BE-A28F-40107574D4E3}">
      <dsp:nvSpPr>
        <dsp:cNvPr id="0" name=""/>
        <dsp:cNvSpPr/>
      </dsp:nvSpPr>
      <dsp:spPr>
        <a:xfrm>
          <a:off x="7411842" y="1325876"/>
          <a:ext cx="3006481" cy="705111"/>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altLang="fa-IR" sz="1400" kern="1200" dirty="0">
              <a:solidFill>
                <a:schemeClr val="tx1"/>
              </a:solidFill>
              <a:cs typeface="B Titr" panose="00000700000000000000" pitchFamily="2" charset="-78"/>
            </a:rPr>
            <a:t>هورمون رشد، کورتیزول، اپی نفرين، نوراپی نفرين، تیروکسین ← افزایش </a:t>
          </a:r>
          <a:r>
            <a:rPr lang="en-US" altLang="fa-IR" sz="1400" kern="1200" dirty="0">
              <a:solidFill>
                <a:schemeClr val="tx1"/>
              </a:solidFill>
              <a:cs typeface="B Titr" panose="00000700000000000000" pitchFamily="2" charset="-78"/>
            </a:rPr>
            <a:t>FFA</a:t>
          </a:r>
          <a:r>
            <a:rPr lang="fa-IR" altLang="fa-IR" sz="1400" kern="1200" dirty="0">
              <a:solidFill>
                <a:schemeClr val="tx1"/>
              </a:solidFill>
              <a:cs typeface="B Titr" panose="00000700000000000000" pitchFamily="2" charset="-78"/>
            </a:rPr>
            <a:t> </a:t>
          </a:r>
        </a:p>
      </dsp:txBody>
      <dsp:txXfrm>
        <a:off x="7411842" y="1325876"/>
        <a:ext cx="3006481" cy="705111"/>
      </dsp:txXfrm>
    </dsp:sp>
    <dsp:sp modelId="{6DAE26B8-6473-45D3-84DA-6848A406C8CB}">
      <dsp:nvSpPr>
        <dsp:cNvPr id="0" name=""/>
        <dsp:cNvSpPr/>
      </dsp:nvSpPr>
      <dsp:spPr>
        <a:xfrm>
          <a:off x="1356973" y="1766571"/>
          <a:ext cx="5658854" cy="705111"/>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altLang="fa-IR" sz="1800" kern="1200" dirty="0">
              <a:solidFill>
                <a:schemeClr val="tx1"/>
              </a:solidFill>
              <a:cs typeface="B Titr" panose="00000700000000000000" pitchFamily="2" charset="-78"/>
            </a:rPr>
            <a:t>مصرف کافئین ( قهوه) متابولیسم  اسیدچرب را افزایش (صرفه جویی در مصرف قند)</a:t>
          </a:r>
          <a:endParaRPr lang="en-US" sz="1800" kern="1200" dirty="0">
            <a:solidFill>
              <a:schemeClr val="tx1"/>
            </a:solidFill>
          </a:endParaRPr>
        </a:p>
      </dsp:txBody>
      <dsp:txXfrm>
        <a:off x="1356973" y="1766571"/>
        <a:ext cx="5658854" cy="705111"/>
      </dsp:txXfrm>
    </dsp:sp>
    <dsp:sp modelId="{D1C8DDD9-222B-4362-AC7D-5F0C6D544A27}">
      <dsp:nvSpPr>
        <dsp:cNvPr id="0" name=""/>
        <dsp:cNvSpPr/>
      </dsp:nvSpPr>
      <dsp:spPr>
        <a:xfrm>
          <a:off x="1356973" y="2647961"/>
          <a:ext cx="5946331" cy="7051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altLang="fa-IR" sz="1800" kern="1200" dirty="0">
              <a:solidFill>
                <a:schemeClr val="tx1"/>
              </a:solidFill>
              <a:cs typeface="B Titr" panose="00000700000000000000" pitchFamily="2" charset="-78"/>
            </a:rPr>
            <a:t>) اجرای تمرینات منظم ورزشی ← </a:t>
          </a:r>
          <a:r>
            <a:rPr lang="en-US" altLang="fa-IR" sz="1800" kern="1200" dirty="0">
              <a:solidFill>
                <a:schemeClr val="tx1"/>
              </a:solidFill>
              <a:cs typeface="B Titr" panose="00000700000000000000" pitchFamily="2" charset="-78"/>
            </a:rPr>
            <a:t>max</a:t>
          </a:r>
          <a:r>
            <a:rPr lang="fa-IR" altLang="fa-IR" sz="1800" kern="1200" dirty="0">
              <a:solidFill>
                <a:schemeClr val="tx1"/>
              </a:solidFill>
              <a:cs typeface="B Titr" panose="00000700000000000000" pitchFamily="2" charset="-78"/>
            </a:rPr>
            <a:t>2</a:t>
          </a:r>
          <a:r>
            <a:rPr lang="en-US" altLang="fa-IR" sz="1800" kern="1200" dirty="0">
              <a:solidFill>
                <a:schemeClr val="tx1"/>
              </a:solidFill>
              <a:cs typeface="B Titr" panose="00000700000000000000" pitchFamily="2" charset="-78"/>
            </a:rPr>
            <a:t>VO</a:t>
          </a:r>
          <a:r>
            <a:rPr lang="fa-IR" altLang="fa-IR" sz="1800" kern="1200" dirty="0">
              <a:solidFill>
                <a:schemeClr val="tx1"/>
              </a:solidFill>
              <a:cs typeface="B Titr" panose="00000700000000000000" pitchFamily="2" charset="-78"/>
            </a:rPr>
            <a:t> را افزایش ← سطح </a:t>
          </a:r>
          <a:r>
            <a:rPr lang="en-US" altLang="fa-IR" sz="1800" kern="1200" dirty="0">
              <a:solidFill>
                <a:schemeClr val="tx1"/>
              </a:solidFill>
              <a:cs typeface="B Titr" panose="00000700000000000000" pitchFamily="2" charset="-78"/>
            </a:rPr>
            <a:t>FFA</a:t>
          </a:r>
          <a:r>
            <a:rPr lang="fa-IR" altLang="fa-IR" sz="1800" kern="1200" dirty="0">
              <a:solidFill>
                <a:schemeClr val="tx1"/>
              </a:solidFill>
              <a:cs typeface="B Titr" panose="00000700000000000000" pitchFamily="2" charset="-78"/>
            </a:rPr>
            <a:t> را افزایش</a:t>
          </a:r>
          <a:endParaRPr lang="en-US" altLang="fa-IR" sz="1800" kern="1200" dirty="0">
            <a:solidFill>
              <a:schemeClr val="tx1"/>
            </a:solidFill>
            <a:cs typeface="B Titr" panose="00000700000000000000" pitchFamily="2" charset="-78"/>
          </a:endParaRPr>
        </a:p>
      </dsp:txBody>
      <dsp:txXfrm>
        <a:off x="1356973" y="2647961"/>
        <a:ext cx="5946331" cy="705111"/>
      </dsp:txXfrm>
    </dsp:sp>
    <dsp:sp modelId="{00D72AA7-D65A-4402-BC68-A6C2A9C82E15}">
      <dsp:nvSpPr>
        <dsp:cNvPr id="0" name=""/>
        <dsp:cNvSpPr/>
      </dsp:nvSpPr>
      <dsp:spPr>
        <a:xfrm>
          <a:off x="1356973" y="3529351"/>
          <a:ext cx="5710105" cy="7051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altLang="fa-IR" sz="2000" kern="1200" dirty="0">
              <a:solidFill>
                <a:schemeClr val="tx1"/>
              </a:solidFill>
              <a:cs typeface="B Titr" panose="00000700000000000000" pitchFamily="2" charset="-78"/>
            </a:rPr>
            <a:t>مصرف غذاهای پرچرب قبل از تمرین غلظت </a:t>
          </a:r>
          <a:r>
            <a:rPr lang="en-US" altLang="fa-IR" sz="2000" kern="1200" dirty="0">
              <a:solidFill>
                <a:schemeClr val="tx1"/>
              </a:solidFill>
              <a:cs typeface="B Titr" panose="00000700000000000000" pitchFamily="2" charset="-78"/>
            </a:rPr>
            <a:t>FFA</a:t>
          </a:r>
          <a:r>
            <a:rPr lang="fa-IR" altLang="fa-IR" sz="2000" kern="1200" dirty="0">
              <a:solidFill>
                <a:schemeClr val="tx1"/>
              </a:solidFill>
              <a:cs typeface="B Titr" panose="00000700000000000000" pitchFamily="2" charset="-78"/>
            </a:rPr>
            <a:t> افزایش </a:t>
          </a:r>
        </a:p>
      </dsp:txBody>
      <dsp:txXfrm>
        <a:off x="1356973" y="3529351"/>
        <a:ext cx="5710105" cy="705111"/>
      </dsp:txXfrm>
    </dsp:sp>
    <dsp:sp modelId="{CB83E52D-F8FF-44B6-AC7A-4BD09348F376}">
      <dsp:nvSpPr>
        <dsp:cNvPr id="0" name=""/>
        <dsp:cNvSpPr/>
      </dsp:nvSpPr>
      <dsp:spPr>
        <a:xfrm>
          <a:off x="1348647" y="4414533"/>
          <a:ext cx="6021704" cy="705111"/>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altLang="fa-IR" sz="2400" kern="1200" dirty="0">
              <a:solidFill>
                <a:schemeClr val="tx1"/>
              </a:solidFill>
              <a:cs typeface="B Titr" panose="00000700000000000000" pitchFamily="2" charset="-78"/>
            </a:rPr>
            <a:t>گرم کردن مناسب افزایش  اسید چرب پلاسما</a:t>
          </a:r>
          <a:endParaRPr lang="en-US" sz="2400" kern="1200" dirty="0">
            <a:solidFill>
              <a:schemeClr val="tx1"/>
            </a:solidFill>
          </a:endParaRPr>
        </a:p>
      </dsp:txBody>
      <dsp:txXfrm>
        <a:off x="1348647" y="4414533"/>
        <a:ext cx="6021704" cy="705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73193-EAB2-4E37-9278-BDA7152C5624}">
      <dsp:nvSpPr>
        <dsp:cNvPr id="0" name=""/>
        <dsp:cNvSpPr/>
      </dsp:nvSpPr>
      <dsp:spPr>
        <a:xfrm>
          <a:off x="834794" y="2704804"/>
          <a:ext cx="533568" cy="1585469"/>
        </a:xfrm>
        <a:custGeom>
          <a:avLst/>
          <a:gdLst/>
          <a:ahLst/>
          <a:cxnLst/>
          <a:rect l="0" t="0" r="0" b="0"/>
          <a:pathLst>
            <a:path>
              <a:moveTo>
                <a:pt x="0" y="0"/>
              </a:moveTo>
              <a:lnTo>
                <a:pt x="266784" y="0"/>
              </a:lnTo>
              <a:lnTo>
                <a:pt x="266784" y="1585469"/>
              </a:lnTo>
              <a:lnTo>
                <a:pt x="533568" y="15854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59757" y="3455718"/>
        <a:ext cx="83642" cy="83642"/>
      </dsp:txXfrm>
    </dsp:sp>
    <dsp:sp modelId="{15A3D420-585D-42D2-B378-1A344EDEB502}">
      <dsp:nvSpPr>
        <dsp:cNvPr id="0" name=""/>
        <dsp:cNvSpPr/>
      </dsp:nvSpPr>
      <dsp:spPr>
        <a:xfrm>
          <a:off x="834794" y="2704804"/>
          <a:ext cx="525608" cy="504793"/>
        </a:xfrm>
        <a:custGeom>
          <a:avLst/>
          <a:gdLst/>
          <a:ahLst/>
          <a:cxnLst/>
          <a:rect l="0" t="0" r="0" b="0"/>
          <a:pathLst>
            <a:path>
              <a:moveTo>
                <a:pt x="0" y="0"/>
              </a:moveTo>
              <a:lnTo>
                <a:pt x="262804" y="0"/>
              </a:lnTo>
              <a:lnTo>
                <a:pt x="262804" y="504793"/>
              </a:lnTo>
              <a:lnTo>
                <a:pt x="525608" y="5047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79380" y="2938982"/>
        <a:ext cx="36437" cy="36437"/>
      </dsp:txXfrm>
    </dsp:sp>
    <dsp:sp modelId="{6FE9A1B8-A713-44E3-85CF-484B2D8AC3F8}">
      <dsp:nvSpPr>
        <dsp:cNvPr id="0" name=""/>
        <dsp:cNvSpPr/>
      </dsp:nvSpPr>
      <dsp:spPr>
        <a:xfrm>
          <a:off x="834794" y="2187131"/>
          <a:ext cx="543349" cy="517672"/>
        </a:xfrm>
        <a:custGeom>
          <a:avLst/>
          <a:gdLst/>
          <a:ahLst/>
          <a:cxnLst/>
          <a:rect l="0" t="0" r="0" b="0"/>
          <a:pathLst>
            <a:path>
              <a:moveTo>
                <a:pt x="0" y="517672"/>
              </a:moveTo>
              <a:lnTo>
                <a:pt x="271674" y="517672"/>
              </a:lnTo>
              <a:lnTo>
                <a:pt x="271674" y="0"/>
              </a:lnTo>
              <a:lnTo>
                <a:pt x="54334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87707" y="2427206"/>
        <a:ext cx="37523" cy="37523"/>
      </dsp:txXfrm>
    </dsp:sp>
    <dsp:sp modelId="{B38DD154-B24C-4AAB-8409-ED596730B0A5}">
      <dsp:nvSpPr>
        <dsp:cNvPr id="0" name=""/>
        <dsp:cNvSpPr/>
      </dsp:nvSpPr>
      <dsp:spPr>
        <a:xfrm>
          <a:off x="834794" y="1176949"/>
          <a:ext cx="524821" cy="1527855"/>
        </a:xfrm>
        <a:custGeom>
          <a:avLst/>
          <a:gdLst/>
          <a:ahLst/>
          <a:cxnLst/>
          <a:rect l="0" t="0" r="0" b="0"/>
          <a:pathLst>
            <a:path>
              <a:moveTo>
                <a:pt x="0" y="1527855"/>
              </a:moveTo>
              <a:lnTo>
                <a:pt x="262410" y="1527855"/>
              </a:lnTo>
              <a:lnTo>
                <a:pt x="262410" y="0"/>
              </a:lnTo>
              <a:lnTo>
                <a:pt x="52482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56817" y="1900489"/>
        <a:ext cx="80774" cy="80774"/>
      </dsp:txXfrm>
    </dsp:sp>
    <dsp:sp modelId="{282D3A92-220D-424A-ADDA-57285B0D86EE}">
      <dsp:nvSpPr>
        <dsp:cNvPr id="0" name=""/>
        <dsp:cNvSpPr/>
      </dsp:nvSpPr>
      <dsp:spPr>
        <a:xfrm rot="16200000">
          <a:off x="-1759018" y="2290666"/>
          <a:ext cx="4359349" cy="828276"/>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altLang="fa-IR" sz="1900" kern="1200" dirty="0">
              <a:solidFill>
                <a:srgbClr val="C00000"/>
              </a:solidFill>
              <a:cs typeface="B Titr" panose="00000700000000000000" pitchFamily="2" charset="-78"/>
            </a:rPr>
            <a:t>تغییرات بیوشیمیایی چربی ها در اثر فعالیت های ورزشی </a:t>
          </a:r>
          <a:endParaRPr lang="en-US" sz="1900" kern="1200" dirty="0">
            <a:solidFill>
              <a:srgbClr val="C00000"/>
            </a:solidFill>
          </a:endParaRPr>
        </a:p>
      </dsp:txBody>
      <dsp:txXfrm>
        <a:off x="-1759018" y="2290666"/>
        <a:ext cx="4359349" cy="828276"/>
      </dsp:txXfrm>
    </dsp:sp>
    <dsp:sp modelId="{4D93DE8C-C159-4134-B393-221E22661391}">
      <dsp:nvSpPr>
        <dsp:cNvPr id="0" name=""/>
        <dsp:cNvSpPr/>
      </dsp:nvSpPr>
      <dsp:spPr>
        <a:xfrm>
          <a:off x="1359615" y="762811"/>
          <a:ext cx="6428827" cy="828276"/>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altLang="fa-IR" sz="1800" kern="1200" dirty="0">
              <a:solidFill>
                <a:schemeClr val="tx1"/>
              </a:solidFill>
              <a:cs typeface="B Titr" panose="00000700000000000000" pitchFamily="2" charset="-78"/>
            </a:rPr>
            <a:t> اکسایش چربی ها در آدیپوز و در نتیجه افزایش اسید چرب پلاسما</a:t>
          </a:r>
          <a:endParaRPr lang="en-US" sz="1800" kern="1200" dirty="0">
            <a:solidFill>
              <a:schemeClr val="tx1"/>
            </a:solidFill>
          </a:endParaRPr>
        </a:p>
      </dsp:txBody>
      <dsp:txXfrm>
        <a:off x="1359615" y="762811"/>
        <a:ext cx="6428827" cy="828276"/>
      </dsp:txXfrm>
    </dsp:sp>
    <dsp:sp modelId="{662D37B1-0BAA-487E-9659-DD3CEE3EB4A4}">
      <dsp:nvSpPr>
        <dsp:cNvPr id="0" name=""/>
        <dsp:cNvSpPr/>
      </dsp:nvSpPr>
      <dsp:spPr>
        <a:xfrm>
          <a:off x="1378143" y="1772993"/>
          <a:ext cx="6569146" cy="828276"/>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altLang="fa-IR" sz="1800" kern="1200" dirty="0">
              <a:solidFill>
                <a:schemeClr val="tx1"/>
              </a:solidFill>
              <a:cs typeface="B Titr" panose="00000700000000000000" pitchFamily="2" charset="-78"/>
            </a:rPr>
            <a:t> افزایش فعالیت هورمونی ← افزایش اپی نفرين و نوراپی نفرين، گلوکاکون</a:t>
          </a:r>
          <a:endParaRPr lang="en-US" sz="1800" kern="1200" dirty="0">
            <a:solidFill>
              <a:schemeClr val="tx1"/>
            </a:solidFill>
          </a:endParaRPr>
        </a:p>
      </dsp:txBody>
      <dsp:txXfrm>
        <a:off x="1378143" y="1772993"/>
        <a:ext cx="6569146" cy="828276"/>
      </dsp:txXfrm>
    </dsp:sp>
    <dsp:sp modelId="{6DAE26B8-6473-45D3-84DA-6848A406C8CB}">
      <dsp:nvSpPr>
        <dsp:cNvPr id="0" name=""/>
        <dsp:cNvSpPr/>
      </dsp:nvSpPr>
      <dsp:spPr>
        <a:xfrm>
          <a:off x="1360403" y="2795459"/>
          <a:ext cx="6647307" cy="828276"/>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altLang="fa-IR" sz="1800" kern="1200" dirty="0">
              <a:solidFill>
                <a:schemeClr val="tx1"/>
              </a:solidFill>
              <a:cs typeface="B Titr" panose="00000700000000000000" pitchFamily="2" charset="-78"/>
            </a:rPr>
            <a:t>افزایش فعالیت آنزیم لیپوپروتئین لیپاز و کاهش لیپاز کبدی </a:t>
          </a:r>
          <a:endParaRPr lang="en-US" sz="1800" kern="1200" dirty="0">
            <a:solidFill>
              <a:schemeClr val="tx1"/>
            </a:solidFill>
          </a:endParaRPr>
        </a:p>
      </dsp:txBody>
      <dsp:txXfrm>
        <a:off x="1360403" y="2795459"/>
        <a:ext cx="6647307" cy="828276"/>
      </dsp:txXfrm>
    </dsp:sp>
    <dsp:sp modelId="{CB83E52D-F8FF-44B6-AC7A-4BD09348F376}">
      <dsp:nvSpPr>
        <dsp:cNvPr id="0" name=""/>
        <dsp:cNvSpPr/>
      </dsp:nvSpPr>
      <dsp:spPr>
        <a:xfrm>
          <a:off x="1368363" y="3876136"/>
          <a:ext cx="7073538" cy="828276"/>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altLang="fa-IR" sz="1800" kern="1200" dirty="0">
              <a:solidFill>
                <a:schemeClr val="tx1"/>
              </a:solidFill>
              <a:cs typeface="B Titr" panose="00000700000000000000" pitchFamily="2" charset="-78"/>
            </a:rPr>
            <a:t>افزایش لیپولیز درون عضلات اسکلتی← در اثر فعالیت های ورزشی و فعال بودن عضلات، افزایش آدرنالین لیپولیز درون سلولهای عضلات افزایش مییابد</a:t>
          </a:r>
          <a:endParaRPr lang="en-US" sz="1800" kern="1200" dirty="0">
            <a:solidFill>
              <a:schemeClr val="tx1"/>
            </a:solidFill>
          </a:endParaRPr>
        </a:p>
      </dsp:txBody>
      <dsp:txXfrm>
        <a:off x="1368363" y="3876136"/>
        <a:ext cx="7073538" cy="82827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13047" y="5471191"/>
            <a:ext cx="10363200" cy="859205"/>
          </a:xfrm>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245507" y="4860370"/>
            <a:ext cx="8534400" cy="610820"/>
          </a:xfrm>
        </p:spPr>
        <p:txBody>
          <a:bodyPr>
            <a:normAutofit/>
          </a:bodyPr>
          <a:lstStyle>
            <a:lvl1pPr marL="0" indent="0" algn="r">
              <a:buNone/>
              <a:defRPr sz="2800">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391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967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45579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32603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833016"/>
            <a:ext cx="10972800" cy="763525"/>
          </a:xfrm>
        </p:spPr>
        <p:txBody>
          <a:bodyPr>
            <a:normAutofit/>
          </a:bodyPr>
          <a:lstStyle>
            <a:lvl1pPr algn="r">
              <a:defRPr sz="3600">
                <a:solidFill>
                  <a:srgbClr val="FF0000"/>
                </a:solidFill>
              </a:defRPr>
            </a:lvl1pPr>
          </a:lstStyle>
          <a:p>
            <a:r>
              <a:rPr lang="en-US" dirty="0"/>
              <a:t>Click to edit Master title style</a:t>
            </a:r>
          </a:p>
        </p:txBody>
      </p:sp>
      <p:sp>
        <p:nvSpPr>
          <p:cNvPr id="3" name="Content Placeholder 2"/>
          <p:cNvSpPr>
            <a:spLocks noGrp="1"/>
          </p:cNvSpPr>
          <p:nvPr>
            <p:ph idx="1"/>
          </p:nvPr>
        </p:nvSpPr>
        <p:spPr>
          <a:xfrm>
            <a:off x="609600" y="1901951"/>
            <a:ext cx="109728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6163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34686" y="374900"/>
            <a:ext cx="9354927" cy="1143000"/>
          </a:xfrm>
        </p:spPr>
        <p:txBody>
          <a:bodyPr>
            <a:normAutofit/>
          </a:bodyPr>
          <a:lstStyle>
            <a:lvl1pPr algn="l">
              <a:defRPr sz="3600">
                <a:solidFill>
                  <a:srgbClr val="FF0000"/>
                </a:solidFill>
              </a:defRPr>
            </a:lvl1pPr>
          </a:lstStyle>
          <a:p>
            <a:r>
              <a:rPr lang="en-US" dirty="0"/>
              <a:t>Click to edit Master title style</a:t>
            </a:r>
          </a:p>
        </p:txBody>
      </p:sp>
      <p:sp>
        <p:nvSpPr>
          <p:cNvPr id="3" name="Content Placeholder 2"/>
          <p:cNvSpPr>
            <a:spLocks noGrp="1"/>
          </p:cNvSpPr>
          <p:nvPr>
            <p:ph idx="1"/>
          </p:nvPr>
        </p:nvSpPr>
        <p:spPr>
          <a:xfrm>
            <a:off x="2634687" y="1544098"/>
            <a:ext cx="9354927"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55568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6875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512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620" y="833015"/>
            <a:ext cx="10972800" cy="1143000"/>
          </a:xfrm>
        </p:spPr>
        <p:txBody>
          <a:bodyPr>
            <a:normAutofit/>
          </a:bodyPr>
          <a:lstStyle>
            <a:lvl1pPr algn="r">
              <a:defRPr sz="3600">
                <a:solidFill>
                  <a:srgbClr val="FF0000"/>
                </a:solidFill>
              </a:defRPr>
            </a:lvl1pPr>
          </a:lstStyle>
          <a:p>
            <a:r>
              <a:rPr lang="en-US" dirty="0"/>
              <a:t>Click to edit Master title style</a:t>
            </a:r>
          </a:p>
        </p:txBody>
      </p:sp>
      <p:sp>
        <p:nvSpPr>
          <p:cNvPr id="3" name="Text Placeholder 2"/>
          <p:cNvSpPr>
            <a:spLocks noGrp="1"/>
          </p:cNvSpPr>
          <p:nvPr>
            <p:ph type="body" idx="1"/>
          </p:nvPr>
        </p:nvSpPr>
        <p:spPr>
          <a:xfrm>
            <a:off x="598620" y="2035612"/>
            <a:ext cx="5386917"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98620" y="2665475"/>
            <a:ext cx="5386917"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2388" y="2035612"/>
            <a:ext cx="5389033"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2388" y="2665475"/>
            <a:ext cx="5389033"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65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7204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3925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4206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27581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4A5B52-B5FC-4268-8631-3E22716719DC}"/>
              </a:ext>
            </a:extLst>
          </p:cNvPr>
          <p:cNvSpPr/>
          <p:nvPr/>
        </p:nvSpPr>
        <p:spPr>
          <a:xfrm>
            <a:off x="5217810" y="3552244"/>
            <a:ext cx="6974190" cy="3919022"/>
          </a:xfrm>
          <a:prstGeom prst="rect">
            <a:avLst/>
          </a:prstGeom>
        </p:spPr>
        <p:txBody>
          <a:bodyPr wrap="square">
            <a:spAutoFit/>
          </a:bodyPr>
          <a:lstStyle/>
          <a:p>
            <a:pPr marL="0" marR="0" lvl="0" indent="0" algn="ctr" defTabSz="457200" rtl="1" eaLnBrk="1" fontAlgn="auto" latinLnBrk="0" hangingPunct="1">
              <a:lnSpc>
                <a:spcPct val="90000"/>
              </a:lnSpc>
              <a:spcBef>
                <a:spcPts val="0"/>
              </a:spcBef>
              <a:spcAft>
                <a:spcPts val="0"/>
              </a:spcAft>
              <a:buClrTx/>
              <a:buSzTx/>
              <a:buFont typeface="Wingdings" panose="05000000000000000000" pitchFamily="2" charset="2"/>
              <a:buNone/>
              <a:tabLst/>
              <a:defRPr/>
            </a:pPr>
            <a:r>
              <a:rPr lang="fa-IR" altLang="fa-IR" sz="3200" b="1" dirty="0" smtClean="0">
                <a:solidFill>
                  <a:srgbClr val="FF0000"/>
                </a:solidFill>
                <a:latin typeface="Calibri"/>
                <a:cs typeface="B Titr" panose="00000700000000000000" pitchFamily="2" charset="-78"/>
              </a:rPr>
              <a:t>درس تغذیه ورزشی</a:t>
            </a:r>
            <a:endParaRPr kumimoji="0" lang="fa-IR" altLang="fa-IR" sz="3200" b="1" i="0" u="none" strike="noStrike" kern="1200" cap="none" spc="0" normalizeH="0" baseline="0" noProof="0" dirty="0">
              <a:ln>
                <a:noFill/>
              </a:ln>
              <a:solidFill>
                <a:srgbClr val="FF0000"/>
              </a:solidFill>
              <a:effectLst/>
              <a:uLnTx/>
              <a:uFillTx/>
              <a:latin typeface="Calibri"/>
              <a:ea typeface="+mn-ea"/>
              <a:cs typeface="B Titr" panose="00000700000000000000" pitchFamily="2" charset="-78"/>
            </a:endParaRPr>
          </a:p>
          <a:p>
            <a:pPr marL="0" marR="0" lvl="0" indent="0" algn="ctr" defTabSz="457200" rtl="1" eaLnBrk="1" fontAlgn="auto" latinLnBrk="0" hangingPunct="1">
              <a:lnSpc>
                <a:spcPct val="140000"/>
              </a:lnSpc>
              <a:spcBef>
                <a:spcPts val="0"/>
              </a:spcBef>
              <a:spcAft>
                <a:spcPts val="0"/>
              </a:spcAft>
              <a:buClrTx/>
              <a:buSzTx/>
              <a:buFont typeface="Wingdings" panose="05000000000000000000" pitchFamily="2" charset="2"/>
              <a:buNone/>
              <a:tabLst/>
              <a:defRPr/>
            </a:pPr>
            <a:r>
              <a:rPr kumimoji="0" lang="fa-IR" altLang="fa-IR" sz="28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چربيها و نقش آنها در تغذيه ، ارتباط چربيها با فعاليتهاي </a:t>
            </a:r>
            <a:r>
              <a:rPr kumimoji="0" lang="fa-IR" altLang="fa-IR" sz="2800" b="0" i="0" u="none" strike="noStrike" kern="1200" cap="none" spc="0" normalizeH="0" baseline="0" noProof="0" dirty="0" smtClean="0">
                <a:ln>
                  <a:noFill/>
                </a:ln>
                <a:solidFill>
                  <a:prstClr val="white"/>
                </a:solidFill>
                <a:effectLst/>
                <a:uLnTx/>
                <a:uFillTx/>
                <a:latin typeface="Calibri"/>
                <a:ea typeface="+mn-ea"/>
                <a:cs typeface="B Titr" panose="00000700000000000000" pitchFamily="2" charset="-78"/>
              </a:rPr>
              <a:t>ورزشي</a:t>
            </a:r>
            <a:endParaRPr kumimoji="0" lang="en-US" altLang="fa-IR" sz="2800" b="0" i="0" u="none" strike="noStrike" kern="1200" cap="none" spc="0" normalizeH="0" baseline="0" noProof="0" dirty="0" smtClean="0">
              <a:ln>
                <a:noFill/>
              </a:ln>
              <a:solidFill>
                <a:prstClr val="white"/>
              </a:solidFill>
              <a:effectLst/>
              <a:uLnTx/>
              <a:uFillTx/>
              <a:latin typeface="Calibri"/>
              <a:ea typeface="+mn-ea"/>
              <a:cs typeface="B Titr" panose="00000700000000000000" pitchFamily="2" charset="-78"/>
            </a:endParaRPr>
          </a:p>
          <a:p>
            <a:pPr lvl="0" algn="ctr" defTabSz="457200" rtl="1">
              <a:spcBef>
                <a:spcPts val="1000"/>
              </a:spcBef>
              <a:buClr>
                <a:srgbClr val="A53010"/>
              </a:buClr>
              <a:defRPr/>
            </a:pPr>
            <a:r>
              <a:rPr lang="fa-IR" altLang="fa-IR" sz="2800" dirty="0">
                <a:solidFill>
                  <a:prstClr val="white"/>
                </a:solidFill>
                <a:latin typeface="Century Gothic" panose="020B0502020202020204"/>
                <a:cs typeface="B Titr" panose="00000700000000000000" pitchFamily="2" charset="-78"/>
              </a:rPr>
              <a:t>تهیه کننده:</a:t>
            </a:r>
          </a:p>
          <a:p>
            <a:pPr lvl="0" algn="ctr" defTabSz="457200" rtl="1">
              <a:spcBef>
                <a:spcPts val="1000"/>
              </a:spcBef>
              <a:buClr>
                <a:srgbClr val="A53010"/>
              </a:buClr>
              <a:defRPr/>
            </a:pPr>
            <a:r>
              <a:rPr lang="fa-IR" altLang="fa-IR" sz="2800" dirty="0">
                <a:solidFill>
                  <a:prstClr val="white"/>
                </a:solidFill>
                <a:latin typeface="Century Gothic" panose="020B0502020202020204"/>
                <a:cs typeface="B Titr" panose="00000700000000000000" pitchFamily="2" charset="-78"/>
              </a:rPr>
              <a:t>آرزو فرزانه</a:t>
            </a:r>
          </a:p>
          <a:p>
            <a:pPr algn="ctr">
              <a:buClr>
                <a:srgbClr val="A53010"/>
              </a:buClr>
              <a:defRPr/>
            </a:pPr>
            <a:r>
              <a:rPr lang="fa-IR" altLang="fa-IR" sz="2400" b="1" dirty="0">
                <a:solidFill>
                  <a:schemeClr val="bg1"/>
                </a:solidFill>
                <a:cs typeface="B Titr" panose="00000700000000000000" pitchFamily="2" charset="-78"/>
              </a:rPr>
              <a:t>دکترای تخصصی بیوشیمی و متابولیسم ورزشی</a:t>
            </a:r>
            <a:endParaRPr lang="en-US" altLang="fa-IR" sz="2400" b="1" dirty="0">
              <a:solidFill>
                <a:schemeClr val="bg1"/>
              </a:solidFill>
              <a:cs typeface="B Titr" panose="00000700000000000000" pitchFamily="2" charset="-78"/>
            </a:endParaRPr>
          </a:p>
          <a:p>
            <a:pPr marL="0" marR="0" lvl="0" indent="0" algn="ctr" defTabSz="457200" rtl="1" eaLnBrk="1" fontAlgn="auto" latinLnBrk="0" hangingPunct="1">
              <a:lnSpc>
                <a:spcPct val="140000"/>
              </a:lnSpc>
              <a:spcBef>
                <a:spcPts val="0"/>
              </a:spcBef>
              <a:spcAft>
                <a:spcPts val="0"/>
              </a:spcAft>
              <a:buClrTx/>
              <a:buSzTx/>
              <a:buFont typeface="Wingdings" panose="05000000000000000000" pitchFamily="2" charset="2"/>
              <a:buNone/>
              <a:tabLst/>
              <a:defRPr/>
            </a:pPr>
            <a:endParaRPr kumimoji="0" lang="en-US" altLang="fa-IR" sz="32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pic>
        <p:nvPicPr>
          <p:cNvPr id="3" name="Picture 2">
            <a:extLst>
              <a:ext uri="{FF2B5EF4-FFF2-40B4-BE49-F238E27FC236}">
                <a16:creationId xmlns:a16="http://schemas.microsoft.com/office/drawing/2014/main" id="{1F872782-693E-4E93-AB6A-8EA2421ACADD}"/>
              </a:ext>
            </a:extLst>
          </p:cNvPr>
          <p:cNvPicPr>
            <a:picLocks noChangeAspect="1"/>
          </p:cNvPicPr>
          <p:nvPr/>
        </p:nvPicPr>
        <p:blipFill>
          <a:blip r:embed="rId3"/>
          <a:stretch>
            <a:fillRect/>
          </a:stretch>
        </p:blipFill>
        <p:spPr>
          <a:xfrm>
            <a:off x="0" y="5511755"/>
            <a:ext cx="1339614" cy="1346245"/>
          </a:xfrm>
          <a:prstGeom prst="rect">
            <a:avLst/>
          </a:prstGeom>
        </p:spPr>
      </p:pic>
    </p:spTree>
    <p:extLst>
      <p:ext uri="{BB962C8B-B14F-4D97-AF65-F5344CB8AC3E}">
        <p14:creationId xmlns:p14="http://schemas.microsoft.com/office/powerpoint/2010/main" val="13777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57A91EC-7416-4B93-AC9A-A308C72093B2}"/>
              </a:ext>
            </a:extLst>
          </p:cNvPr>
          <p:cNvSpPr>
            <a:spLocks noGrp="1" noChangeArrowheads="1"/>
          </p:cNvSpPr>
          <p:nvPr>
            <p:ph type="body" idx="1"/>
          </p:nvPr>
        </p:nvSpPr>
        <p:spPr>
          <a:xfrm>
            <a:off x="4699621" y="102221"/>
            <a:ext cx="7848600" cy="817700"/>
          </a:xfrm>
        </p:spPr>
        <p:txBody>
          <a:bodyPr>
            <a:normAutofit fontScale="92500" lnSpcReduction="10000"/>
          </a:bodyPr>
          <a:lstStyle/>
          <a:p>
            <a:pPr algn="ctr" rtl="1">
              <a:buFont typeface="Wingdings" panose="05000000000000000000" pitchFamily="2" charset="2"/>
              <a:buNone/>
            </a:pPr>
            <a:r>
              <a:rPr lang="fa-IR" altLang="fa-IR" sz="2800" dirty="0">
                <a:solidFill>
                  <a:srgbClr val="FF0000"/>
                </a:solidFill>
                <a:cs typeface="B Titr" panose="00000700000000000000" pitchFamily="2" charset="-78"/>
              </a:rPr>
              <a:t>فصل اول</a:t>
            </a:r>
          </a:p>
          <a:p>
            <a:pPr algn="ctr" rtl="1">
              <a:buFont typeface="Wingdings" panose="05000000000000000000" pitchFamily="2" charset="2"/>
              <a:buNone/>
            </a:pPr>
            <a:r>
              <a:rPr lang="fa-IR" altLang="fa-IR" dirty="0">
                <a:solidFill>
                  <a:srgbClr val="FF0000"/>
                </a:solidFill>
                <a:cs typeface="B Titr" panose="00000700000000000000" pitchFamily="2" charset="-78"/>
              </a:rPr>
              <a:t>ساختار و طبقه بندي چربيها</a:t>
            </a:r>
            <a:endParaRPr lang="en-US" altLang="fa-IR" dirty="0">
              <a:solidFill>
                <a:srgbClr val="FF0000"/>
              </a:solidFill>
              <a:cs typeface="B Titr" panose="00000700000000000000" pitchFamily="2" charset="-78"/>
            </a:endParaRPr>
          </a:p>
        </p:txBody>
      </p:sp>
      <p:sp>
        <p:nvSpPr>
          <p:cNvPr id="4" name="Rectangle 2">
            <a:extLst>
              <a:ext uri="{FF2B5EF4-FFF2-40B4-BE49-F238E27FC236}">
                <a16:creationId xmlns:a16="http://schemas.microsoft.com/office/drawing/2014/main" id="{79D1141E-3E04-488B-80B0-F5655729F263}"/>
              </a:ext>
            </a:extLst>
          </p:cNvPr>
          <p:cNvSpPr txBox="1">
            <a:spLocks noChangeArrowheads="1"/>
          </p:cNvSpPr>
          <p:nvPr/>
        </p:nvSpPr>
        <p:spPr>
          <a:xfrm>
            <a:off x="3118748" y="1268412"/>
            <a:ext cx="8207375" cy="43211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endParaRPr kumimoji="0" lang="en-US" altLang="fa-IR" sz="32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sp>
        <p:nvSpPr>
          <p:cNvPr id="2" name="Rectangle 1">
            <a:extLst>
              <a:ext uri="{FF2B5EF4-FFF2-40B4-BE49-F238E27FC236}">
                <a16:creationId xmlns:a16="http://schemas.microsoft.com/office/drawing/2014/main" id="{C5628A50-4AF8-48EB-9DCA-3B7CED81FE1E}"/>
              </a:ext>
            </a:extLst>
          </p:cNvPr>
          <p:cNvSpPr/>
          <p:nvPr/>
        </p:nvSpPr>
        <p:spPr>
          <a:xfrm>
            <a:off x="3392556" y="919921"/>
            <a:ext cx="8675688" cy="2862322"/>
          </a:xfrm>
          <a:prstGeom prst="rect">
            <a:avLst/>
          </a:prstGeom>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prstClr val="white"/>
                </a:solidFill>
                <a:effectLst/>
                <a:uLnTx/>
                <a:uFillTx/>
                <a:latin typeface="Iranyekan"/>
                <a:ea typeface="+mn-ea"/>
                <a:cs typeface="B Titr" panose="00000700000000000000" pitchFamily="2" charset="-78"/>
              </a:rPr>
              <a:t>چربی های خون در بسته‌های گردشی در خون به نام لیپوپروتئین قرارگرفته‌اند و از طریق خون به نقاط مختلف بدن منتقل می‌شوند. افزایش غیرطبیعی چربی های خون خطرناک است و می‌تواند منجر به بیماری‌های قلبی عروقی ازجمله آترواسکلروز شود</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prstClr val="white"/>
                </a:solidFill>
                <a:effectLst/>
                <a:uLnTx/>
                <a:uFillTx/>
                <a:latin typeface="Iranyekan"/>
                <a:ea typeface="+mn-ea"/>
                <a:cs typeface="B Titr" panose="00000700000000000000" pitchFamily="2" charset="-78"/>
              </a:rPr>
              <a:t> </a:t>
            </a:r>
            <a:r>
              <a:rPr kumimoji="0" lang="fa-IR" altLang="fa-IR"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fa-IR" altLang="fa-IR" sz="2000" b="0" i="0" u="none" strike="noStrike" kern="1200" cap="none" spc="0" normalizeH="0" baseline="0" noProof="0" dirty="0">
              <a:ln>
                <a:noFill/>
              </a:ln>
              <a:solidFill>
                <a:prstClr val="white"/>
              </a:solidFill>
              <a:effectLst/>
              <a:uLnTx/>
              <a:uFillTx/>
              <a:latin typeface="Iranyekan"/>
              <a:ea typeface="+mn-ea"/>
              <a:cs typeface="B Titr" panose="00000700000000000000" pitchFamily="2" charset="-78"/>
            </a:endParaRP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fa-IR" altLang="fa-IR" sz="2000" b="0" i="0" u="none" strike="noStrike" kern="1200" cap="none" spc="0" normalizeH="0" baseline="0" noProof="0" dirty="0">
                <a:ln>
                  <a:noFill/>
                </a:ln>
                <a:solidFill>
                  <a:prstClr val="white"/>
                </a:solidFill>
                <a:effectLst/>
                <a:uLnTx/>
                <a:uFillTx/>
                <a:latin typeface="Iranyekan"/>
                <a:ea typeface="+mn-ea"/>
                <a:cs typeface="B Titr" panose="00000700000000000000" pitchFamily="2" charset="-78"/>
              </a:rPr>
              <a:t>                                                        1 )   با چگالی بسیار پایین ← </a:t>
            </a:r>
            <a:r>
              <a:rPr kumimoji="0" lang="en-US" altLang="fa-IR" sz="2000" b="0" i="0" u="none" strike="noStrike" kern="1200" cap="none" spc="0" normalizeH="0" baseline="0" noProof="0" dirty="0">
                <a:ln>
                  <a:noFill/>
                </a:ln>
                <a:solidFill>
                  <a:prstClr val="white"/>
                </a:solidFill>
                <a:effectLst/>
                <a:uLnTx/>
                <a:uFillTx/>
                <a:latin typeface="Iranyekan"/>
                <a:ea typeface="+mn-ea"/>
                <a:cs typeface="B Titr" panose="00000700000000000000" pitchFamily="2" charset="-78"/>
              </a:rPr>
              <a:t>TG</a:t>
            </a:r>
            <a:r>
              <a:rPr kumimoji="0" lang="fa-IR" altLang="fa-IR" sz="2000" b="0" i="0" u="none" strike="noStrike" kern="1200" cap="none" spc="0" normalizeH="0" baseline="0" noProof="0" dirty="0">
                <a:ln>
                  <a:noFill/>
                </a:ln>
                <a:solidFill>
                  <a:prstClr val="white"/>
                </a:solidFill>
                <a:effectLst/>
                <a:uLnTx/>
                <a:uFillTx/>
                <a:latin typeface="Iranyekan"/>
                <a:ea typeface="+mn-ea"/>
                <a:cs typeface="B Titr" panose="00000700000000000000" pitchFamily="2" charset="-78"/>
              </a:rPr>
              <a:t>↑ ، </a:t>
            </a:r>
            <a:r>
              <a:rPr kumimoji="0" lang="en-US" altLang="fa-IR" sz="2000" b="0" i="0" u="none" strike="noStrike" kern="1200" cap="none" spc="0" normalizeH="0" baseline="0" noProof="0" dirty="0" err="1">
                <a:ln>
                  <a:noFill/>
                </a:ln>
                <a:solidFill>
                  <a:prstClr val="white"/>
                </a:solidFill>
                <a:effectLst/>
                <a:uLnTx/>
                <a:uFillTx/>
                <a:latin typeface="Iranyekan"/>
                <a:ea typeface="+mn-ea"/>
                <a:cs typeface="B Titr" panose="00000700000000000000" pitchFamily="2" charset="-78"/>
              </a:rPr>
              <a:t>Cho,PL</a:t>
            </a:r>
            <a:r>
              <a:rPr kumimoji="0" lang="fa-IR" altLang="fa-IR" sz="2000" b="0" i="0" u="none" strike="noStrike" kern="1200" cap="none" spc="0" normalizeH="0" baseline="0" noProof="0" dirty="0">
                <a:ln>
                  <a:noFill/>
                </a:ln>
                <a:solidFill>
                  <a:prstClr val="white"/>
                </a:solidFill>
                <a:effectLst/>
                <a:uLnTx/>
                <a:uFillTx/>
                <a:latin typeface="Iranyekan"/>
                <a:ea typeface="+mn-ea"/>
                <a:cs typeface="B Titr" panose="00000700000000000000" pitchFamily="2" charset="-78"/>
              </a:rPr>
              <a:t>↓ مانند </a:t>
            </a:r>
            <a:r>
              <a:rPr kumimoji="0" lang="en-US" altLang="fa-IR" sz="2000" b="0" i="0" u="none" strike="noStrike" kern="1200" cap="none" spc="0" normalizeH="0" baseline="0" noProof="0" dirty="0">
                <a:ln>
                  <a:noFill/>
                </a:ln>
                <a:solidFill>
                  <a:prstClr val="white"/>
                </a:solidFill>
                <a:effectLst/>
                <a:uLnTx/>
                <a:uFillTx/>
                <a:latin typeface="Iranyekan"/>
                <a:ea typeface="+mn-ea"/>
                <a:cs typeface="B Titr" panose="00000700000000000000" pitchFamily="2" charset="-78"/>
              </a:rPr>
              <a:t>VLDL</a:t>
            </a:r>
            <a:endParaRPr kumimoji="0" lang="fa-IR" altLang="fa-IR" sz="2000" b="0" i="0" u="none" strike="noStrike" kern="1200" cap="none" spc="0" normalizeH="0" baseline="0" noProof="0" dirty="0">
              <a:ln>
                <a:noFill/>
              </a:ln>
              <a:solidFill>
                <a:prstClr val="white"/>
              </a:solidFill>
              <a:effectLst/>
              <a:uLnTx/>
              <a:uFillTx/>
              <a:latin typeface="Iranyekan"/>
              <a:ea typeface="+mn-ea"/>
              <a:cs typeface="B Titr" panose="00000700000000000000" pitchFamily="2" charset="-78"/>
            </a:endParaRPr>
          </a:p>
          <a:p>
            <a:pPr marL="0" marR="0" lvl="0" indent="0" algn="r" defTabSz="457200" rtl="1"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fa-IR" altLang="fa-IR" sz="2000" b="0" i="0" u="none" strike="noStrike" kern="1200" cap="none" spc="0" normalizeH="0" baseline="0" noProof="0" dirty="0">
                <a:ln>
                  <a:noFill/>
                </a:ln>
                <a:solidFill>
                  <a:prstClr val="white"/>
                </a:solidFill>
                <a:effectLst/>
                <a:uLnTx/>
                <a:uFillTx/>
                <a:latin typeface="Iranyekan"/>
                <a:ea typeface="+mn-ea"/>
                <a:cs typeface="B Titr" panose="00000700000000000000" pitchFamily="2" charset="-78"/>
              </a:rPr>
              <a:t>طبقه بندی لیپوپروتئین ها←   2) با چگالی پایین ← </a:t>
            </a:r>
            <a:r>
              <a:rPr kumimoji="0" lang="en-US" altLang="fa-IR" sz="2000" b="0" i="0" u="none" strike="noStrike" kern="1200" cap="none" spc="0" normalizeH="0" baseline="0" noProof="0" dirty="0">
                <a:ln>
                  <a:noFill/>
                </a:ln>
                <a:solidFill>
                  <a:prstClr val="white"/>
                </a:solidFill>
                <a:effectLst/>
                <a:uLnTx/>
                <a:uFillTx/>
                <a:latin typeface="Iranyekan"/>
                <a:ea typeface="+mn-ea"/>
                <a:cs typeface="B Titr" panose="00000700000000000000" pitchFamily="2" charset="-78"/>
              </a:rPr>
              <a:t>TG</a:t>
            </a:r>
            <a:r>
              <a:rPr kumimoji="0" lang="fa-IR" altLang="fa-IR" sz="2000" b="0" i="0" u="none" strike="noStrike" kern="1200" cap="none" spc="0" normalizeH="0" baseline="0" noProof="0" dirty="0">
                <a:ln>
                  <a:noFill/>
                </a:ln>
                <a:solidFill>
                  <a:prstClr val="white"/>
                </a:solidFill>
                <a:effectLst/>
                <a:uLnTx/>
                <a:uFillTx/>
                <a:latin typeface="Iranyekan"/>
                <a:ea typeface="+mn-ea"/>
                <a:cs typeface="B Titr" panose="00000700000000000000" pitchFamily="2" charset="-78"/>
              </a:rPr>
              <a:t>↓ ، ↑</a:t>
            </a:r>
            <a:r>
              <a:rPr kumimoji="0" lang="en-US" altLang="fa-IR" sz="2000" b="0" i="0" u="none" strike="noStrike" kern="1200" cap="none" spc="0" normalizeH="0" baseline="0" noProof="0" dirty="0">
                <a:ln>
                  <a:noFill/>
                </a:ln>
                <a:solidFill>
                  <a:prstClr val="white"/>
                </a:solidFill>
                <a:effectLst/>
                <a:uLnTx/>
                <a:uFillTx/>
                <a:latin typeface="Iranyekan"/>
                <a:ea typeface="+mn-ea"/>
                <a:cs typeface="B Titr" panose="00000700000000000000" pitchFamily="2" charset="-78"/>
              </a:rPr>
              <a:t>Cho</a:t>
            </a:r>
            <a:r>
              <a:rPr kumimoji="0" lang="fa-IR" altLang="fa-IR" sz="2000" b="0" i="0" u="none" strike="noStrike" kern="1200" cap="none" spc="0" normalizeH="0" baseline="0" noProof="0" dirty="0">
                <a:ln>
                  <a:noFill/>
                </a:ln>
                <a:solidFill>
                  <a:prstClr val="white"/>
                </a:solidFill>
                <a:effectLst/>
                <a:uLnTx/>
                <a:uFillTx/>
                <a:latin typeface="Iranyekan"/>
                <a:ea typeface="+mn-ea"/>
                <a:cs typeface="B Titr" panose="00000700000000000000" pitchFamily="2" charset="-78"/>
              </a:rPr>
              <a:t> مانند </a:t>
            </a:r>
            <a:r>
              <a:rPr kumimoji="0" lang="en-US" altLang="fa-IR" sz="2000" b="0" i="0" u="none" strike="noStrike" kern="1200" cap="none" spc="0" normalizeH="0" baseline="0" noProof="0" dirty="0">
                <a:ln>
                  <a:noFill/>
                </a:ln>
                <a:solidFill>
                  <a:prstClr val="white"/>
                </a:solidFill>
                <a:effectLst/>
                <a:uLnTx/>
                <a:uFillTx/>
                <a:latin typeface="Iranyekan"/>
                <a:ea typeface="+mn-ea"/>
                <a:cs typeface="B Titr" panose="00000700000000000000" pitchFamily="2" charset="-78"/>
              </a:rPr>
              <a:t>LDL</a:t>
            </a:r>
            <a:endParaRPr kumimoji="0" lang="fa-IR" altLang="fa-IR" sz="2000" b="0" i="0" u="none" strike="noStrike" kern="1200" cap="none" spc="0" normalizeH="0" baseline="0" noProof="0" dirty="0">
              <a:ln>
                <a:noFill/>
              </a:ln>
              <a:solidFill>
                <a:prstClr val="white"/>
              </a:solidFill>
              <a:effectLst/>
              <a:uLnTx/>
              <a:uFillTx/>
              <a:latin typeface="Iranyekan"/>
              <a:ea typeface="+mn-ea"/>
              <a:cs typeface="B Titr" panose="00000700000000000000" pitchFamily="2" charset="-78"/>
            </a:endParaRPr>
          </a:p>
          <a:p>
            <a:pPr marL="0" marR="0" lvl="0" indent="0" algn="r" defTabSz="457200" rtl="1"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fa-IR" altLang="fa-IR" sz="2000" b="0" i="0" u="none" strike="noStrike" kern="1200" cap="none" spc="0" normalizeH="0" baseline="0" noProof="0" dirty="0">
                <a:ln>
                  <a:noFill/>
                </a:ln>
                <a:solidFill>
                  <a:prstClr val="white"/>
                </a:solidFill>
                <a:effectLst/>
                <a:uLnTx/>
                <a:uFillTx/>
                <a:latin typeface="Iranyekan"/>
                <a:ea typeface="+mn-ea"/>
                <a:cs typeface="B Titr" panose="00000700000000000000" pitchFamily="2" charset="-78"/>
              </a:rPr>
              <a:t>                                                     3) با چگالی زیاد ← پروتئین ↑، چربی↓ مانند </a:t>
            </a:r>
            <a:r>
              <a:rPr kumimoji="0" lang="en-US" altLang="fa-IR" sz="2000" b="0" i="0" u="none" strike="noStrike" kern="1200" cap="none" spc="0" normalizeH="0" baseline="0" noProof="0" dirty="0">
                <a:ln>
                  <a:noFill/>
                </a:ln>
                <a:solidFill>
                  <a:prstClr val="white"/>
                </a:solidFill>
                <a:effectLst/>
                <a:uLnTx/>
                <a:uFillTx/>
                <a:latin typeface="Iranyekan"/>
                <a:ea typeface="+mn-ea"/>
                <a:cs typeface="B Titr" panose="00000700000000000000" pitchFamily="2" charset="-78"/>
              </a:rPr>
              <a:t>HDL</a:t>
            </a:r>
            <a:endParaRPr kumimoji="0" lang="fa-IR" altLang="fa-IR" sz="2000" b="0" i="0" u="none" strike="noStrike" kern="1200" cap="none" spc="0" normalizeH="0" baseline="0" noProof="0" dirty="0">
              <a:ln>
                <a:noFill/>
              </a:ln>
              <a:solidFill>
                <a:prstClr val="white"/>
              </a:solidFill>
              <a:effectLst/>
              <a:uLnTx/>
              <a:uFillTx/>
              <a:latin typeface="Iranyekan"/>
              <a:ea typeface="+mn-ea"/>
              <a:cs typeface="B Titr" panose="00000700000000000000" pitchFamily="2" charset="-78"/>
            </a:endParaRP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pic>
        <p:nvPicPr>
          <p:cNvPr id="3" name="Picture 2">
            <a:extLst>
              <a:ext uri="{FF2B5EF4-FFF2-40B4-BE49-F238E27FC236}">
                <a16:creationId xmlns:a16="http://schemas.microsoft.com/office/drawing/2014/main" id="{4E19624D-8D81-4708-A2C8-FAA2E89DE690}"/>
              </a:ext>
            </a:extLst>
          </p:cNvPr>
          <p:cNvPicPr>
            <a:picLocks noChangeAspect="1"/>
          </p:cNvPicPr>
          <p:nvPr/>
        </p:nvPicPr>
        <p:blipFill>
          <a:blip r:embed="rId2"/>
          <a:stretch>
            <a:fillRect/>
          </a:stretch>
        </p:blipFill>
        <p:spPr>
          <a:xfrm>
            <a:off x="4110969" y="3424436"/>
            <a:ext cx="6222932" cy="3433564"/>
          </a:xfrm>
          <a:prstGeom prst="rect">
            <a:avLst/>
          </a:prstGeom>
        </p:spPr>
      </p:pic>
      <p:pic>
        <p:nvPicPr>
          <p:cNvPr id="6" name="Picture 5">
            <a:extLst>
              <a:ext uri="{FF2B5EF4-FFF2-40B4-BE49-F238E27FC236}">
                <a16:creationId xmlns:a16="http://schemas.microsoft.com/office/drawing/2014/main" id="{1F872782-693E-4E93-AB6A-8EA2421ACADD}"/>
              </a:ext>
            </a:extLst>
          </p:cNvPr>
          <p:cNvPicPr>
            <a:picLocks noChangeAspect="1"/>
          </p:cNvPicPr>
          <p:nvPr/>
        </p:nvPicPr>
        <p:blipFill>
          <a:blip r:embed="rId3"/>
          <a:stretch>
            <a:fillRect/>
          </a:stretch>
        </p:blipFill>
        <p:spPr>
          <a:xfrm>
            <a:off x="0" y="5511755"/>
            <a:ext cx="1339614" cy="1346245"/>
          </a:xfrm>
          <a:prstGeom prst="rect">
            <a:avLst/>
          </a:prstGeom>
        </p:spPr>
      </p:pic>
    </p:spTree>
    <p:extLst>
      <p:ext uri="{BB962C8B-B14F-4D97-AF65-F5344CB8AC3E}">
        <p14:creationId xmlns:p14="http://schemas.microsoft.com/office/powerpoint/2010/main" val="2726045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57A91EC-7416-4B93-AC9A-A308C72093B2}"/>
              </a:ext>
            </a:extLst>
          </p:cNvPr>
          <p:cNvSpPr>
            <a:spLocks noGrp="1" noChangeArrowheads="1"/>
          </p:cNvSpPr>
          <p:nvPr>
            <p:ph type="body" idx="1"/>
          </p:nvPr>
        </p:nvSpPr>
        <p:spPr>
          <a:xfrm>
            <a:off x="4699621" y="102221"/>
            <a:ext cx="7848600" cy="817700"/>
          </a:xfrm>
        </p:spPr>
        <p:txBody>
          <a:bodyPr>
            <a:normAutofit fontScale="92500" lnSpcReduction="10000"/>
          </a:bodyPr>
          <a:lstStyle/>
          <a:p>
            <a:pPr algn="ctr" rtl="1">
              <a:buFont typeface="Wingdings" panose="05000000000000000000" pitchFamily="2" charset="2"/>
              <a:buNone/>
            </a:pPr>
            <a:r>
              <a:rPr lang="fa-IR" altLang="fa-IR" sz="2800" dirty="0">
                <a:solidFill>
                  <a:srgbClr val="FF0000"/>
                </a:solidFill>
                <a:cs typeface="B Titr" panose="00000700000000000000" pitchFamily="2" charset="-78"/>
              </a:rPr>
              <a:t>فصل اول</a:t>
            </a:r>
          </a:p>
          <a:p>
            <a:pPr algn="ctr" rtl="1">
              <a:buFont typeface="Wingdings" panose="05000000000000000000" pitchFamily="2" charset="2"/>
              <a:buNone/>
            </a:pPr>
            <a:r>
              <a:rPr lang="fa-IR" altLang="fa-IR" dirty="0">
                <a:solidFill>
                  <a:srgbClr val="FF0000"/>
                </a:solidFill>
                <a:cs typeface="B Titr" panose="00000700000000000000" pitchFamily="2" charset="-78"/>
              </a:rPr>
              <a:t>ساختار و طبقه بندي چربيها</a:t>
            </a:r>
            <a:endParaRPr lang="en-US" altLang="fa-IR" dirty="0">
              <a:solidFill>
                <a:srgbClr val="FF0000"/>
              </a:solidFill>
              <a:cs typeface="B Titr" panose="00000700000000000000" pitchFamily="2" charset="-78"/>
            </a:endParaRPr>
          </a:p>
        </p:txBody>
      </p:sp>
      <p:sp>
        <p:nvSpPr>
          <p:cNvPr id="4" name="Rectangle 2">
            <a:extLst>
              <a:ext uri="{FF2B5EF4-FFF2-40B4-BE49-F238E27FC236}">
                <a16:creationId xmlns:a16="http://schemas.microsoft.com/office/drawing/2014/main" id="{79D1141E-3E04-488B-80B0-F5655729F263}"/>
              </a:ext>
            </a:extLst>
          </p:cNvPr>
          <p:cNvSpPr txBox="1">
            <a:spLocks noChangeArrowheads="1"/>
          </p:cNvSpPr>
          <p:nvPr/>
        </p:nvSpPr>
        <p:spPr>
          <a:xfrm>
            <a:off x="3118748" y="1268412"/>
            <a:ext cx="8207375" cy="43211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endParaRPr kumimoji="0" lang="en-US" altLang="fa-IR" sz="32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sp>
        <p:nvSpPr>
          <p:cNvPr id="5" name="Rectangle 4">
            <a:extLst>
              <a:ext uri="{FF2B5EF4-FFF2-40B4-BE49-F238E27FC236}">
                <a16:creationId xmlns:a16="http://schemas.microsoft.com/office/drawing/2014/main" id="{7C9737DD-2B08-41DC-9A94-42CA391E633B}"/>
              </a:ext>
            </a:extLst>
          </p:cNvPr>
          <p:cNvSpPr/>
          <p:nvPr/>
        </p:nvSpPr>
        <p:spPr>
          <a:xfrm>
            <a:off x="2054087" y="1103488"/>
            <a:ext cx="9886124" cy="5509200"/>
          </a:xfrm>
          <a:prstGeom prst="rect">
            <a:avLst/>
          </a:prstGeom>
        </p:spPr>
        <p:txBody>
          <a:bodyPr wrap="square">
            <a:spAutoFit/>
          </a:bodyPr>
          <a:lstStyle/>
          <a:p>
            <a:pPr marL="0" marR="0" lvl="0" indent="0" algn="r" defTabSz="457200" rtl="1" eaLnBrk="1" fontAlgn="base"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a:ln>
                  <a:noFill/>
                </a:ln>
                <a:solidFill>
                  <a:prstClr val="white"/>
                </a:solidFill>
                <a:effectLst/>
                <a:uLnTx/>
                <a:uFillTx/>
                <a:latin typeface="Iranyekan"/>
                <a:ea typeface="+mn-ea"/>
                <a:cs typeface="B Titr" panose="00000700000000000000" pitchFamily="2" charset="-78"/>
              </a:rPr>
              <a:t>1</a:t>
            </a:r>
            <a:r>
              <a:rPr kumimoji="0" lang="fa-IR" sz="2000" b="1" i="0" u="none" strike="noStrike" kern="1200" cap="none" spc="0" normalizeH="0" baseline="0" noProof="0" dirty="0">
                <a:ln>
                  <a:noFill/>
                </a:ln>
                <a:solidFill>
                  <a:srgbClr val="00B0F0"/>
                </a:solidFill>
                <a:effectLst/>
                <a:uLnTx/>
                <a:uFillTx/>
                <a:latin typeface="Iranyekan"/>
                <a:ea typeface="+mn-ea"/>
                <a:cs typeface="B Titr" panose="00000700000000000000" pitchFamily="2" charset="-78"/>
              </a:rPr>
              <a:t>) شیلومیکرون وظیفه دارد </a:t>
            </a:r>
            <a:r>
              <a:rPr kumimoji="0" lang="fa-IR" sz="2000" b="1" i="0" u="none" strike="noStrike" kern="1200" cap="none" spc="0" normalizeH="0" baseline="0" noProof="0" dirty="0">
                <a:ln>
                  <a:noFill/>
                </a:ln>
                <a:solidFill>
                  <a:prstClr val="white"/>
                </a:solidFill>
                <a:effectLst/>
                <a:uLnTx/>
                <a:uFillTx/>
                <a:latin typeface="Iranyekan"/>
                <a:ea typeface="+mn-ea"/>
                <a:cs typeface="B Titr" panose="00000700000000000000" pitchFamily="2" charset="-78"/>
              </a:rPr>
              <a:t>اسیدهای چرب جذب‌شده از روده را به بافت‌های دیگر ازجمله کبد منتقل کند.</a:t>
            </a:r>
          </a:p>
          <a:p>
            <a:pPr marL="0" marR="0" lvl="0" indent="0" algn="r" defTabSz="457200" rtl="1"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F0"/>
                </a:solidFill>
                <a:effectLst/>
                <a:uLnTx/>
                <a:uFillTx/>
                <a:latin typeface="Calibri"/>
                <a:ea typeface="+mn-ea"/>
                <a:cs typeface="+mn-cs"/>
              </a:rPr>
              <a:t> VLDL</a:t>
            </a:r>
            <a:r>
              <a:rPr kumimoji="0" lang="en-US"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(2 </a:t>
            </a:r>
            <a:r>
              <a:rPr kumimoji="0" 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اسید چرب‌های سنتز شده در کبد را به سایر بافت‌ها منتقل می‌کند</a:t>
            </a: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a:t>
            </a:r>
          </a:p>
          <a:p>
            <a:pPr marL="0" marR="0" lvl="0" indent="0" algn="r" defTabSz="457200" rtl="1" eaLnBrk="1" fontAlgn="base"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srgbClr val="FF0000"/>
                </a:solidFill>
                <a:effectLst/>
                <a:uLnTx/>
                <a:uFillTx/>
                <a:latin typeface="Calibri"/>
                <a:ea typeface="+mn-ea"/>
                <a:cs typeface="B Titr" panose="00000700000000000000" pitchFamily="2" charset="-78"/>
              </a:rPr>
              <a:t>شیلومیکرون و </a:t>
            </a:r>
            <a:r>
              <a:rPr kumimoji="0" lang="en-US" sz="2400" b="1" i="0" u="none" strike="noStrike" kern="1200" cap="none" spc="0" normalizeH="0" baseline="0" noProof="0" dirty="0">
                <a:ln>
                  <a:noFill/>
                </a:ln>
                <a:solidFill>
                  <a:srgbClr val="00B0F0"/>
                </a:solidFill>
                <a:effectLst/>
                <a:uLnTx/>
                <a:uFillTx/>
                <a:latin typeface="Calibri"/>
                <a:ea typeface="+mn-ea"/>
                <a:cs typeface="+mn-cs"/>
              </a:rPr>
              <a:t>VLDL</a:t>
            </a:r>
            <a:r>
              <a:rPr kumimoji="0" lang="en-US" sz="2000" b="0" i="0" u="none" strike="noStrike" kern="1200" cap="none" spc="0" normalizeH="0" baseline="0" noProof="0" dirty="0">
                <a:ln>
                  <a:noFill/>
                </a:ln>
                <a:solidFill>
                  <a:srgbClr val="FF0000"/>
                </a:solidFill>
                <a:effectLst/>
                <a:uLnTx/>
                <a:uFillTx/>
                <a:latin typeface="Calibri"/>
                <a:ea typeface="+mn-ea"/>
                <a:cs typeface="B Titr" panose="00000700000000000000" pitchFamily="2" charset="-78"/>
              </a:rPr>
              <a:t> </a:t>
            </a:r>
            <a:r>
              <a:rPr kumimoji="0" lang="fa-IR" sz="2000" b="0" i="0" u="none" strike="noStrike" kern="1200" cap="none" spc="0" normalizeH="0" baseline="0" noProof="0" dirty="0">
                <a:ln>
                  <a:noFill/>
                </a:ln>
                <a:solidFill>
                  <a:srgbClr val="FF0000"/>
                </a:solidFill>
                <a:effectLst/>
                <a:uLnTx/>
                <a:uFillTx/>
                <a:latin typeface="Calibri"/>
                <a:ea typeface="+mn-ea"/>
                <a:cs typeface="B Titr" panose="00000700000000000000" pitchFamily="2" charset="-78"/>
              </a:rPr>
              <a:t>هر دو غنی از تری گلیسیرید هستند.</a:t>
            </a:r>
          </a:p>
          <a:p>
            <a:pPr marL="0" marR="0" lvl="0" indent="0" algn="r" defTabSz="457200" rtl="1" eaLnBrk="1" fontAlgn="base"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FF0000"/>
              </a:solidFill>
              <a:effectLst/>
              <a:uLnTx/>
              <a:uFillTx/>
              <a:latin typeface="Calibri"/>
              <a:ea typeface="+mn-ea"/>
              <a:cs typeface="B Titr" panose="00000700000000000000" pitchFamily="2" charset="-78"/>
            </a:endParaRPr>
          </a:p>
          <a:p>
            <a:pPr marL="0" marR="0" lvl="0" indent="0" algn="r" defTabSz="457200" rtl="1" eaLnBrk="1" fontAlgn="base"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srgbClr val="00B0F0"/>
                </a:solidFill>
                <a:effectLst/>
                <a:uLnTx/>
                <a:uFillTx/>
                <a:latin typeface="Calibri"/>
                <a:ea typeface="+mn-ea"/>
                <a:cs typeface="B Titr" panose="00000700000000000000" pitchFamily="2" charset="-78"/>
              </a:rPr>
              <a:t>3)تری آسیل گلیسرول </a:t>
            </a: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ها تحت عمل آنزیمی به نام</a:t>
            </a:r>
            <a:r>
              <a:rPr kumimoji="0" lang="en-US" sz="2400" b="1" i="0" u="none" strike="noStrike" kern="1200" cap="none" spc="0" normalizeH="0" baseline="0" noProof="0" dirty="0">
                <a:ln>
                  <a:noFill/>
                </a:ln>
                <a:solidFill>
                  <a:srgbClr val="FF0000"/>
                </a:solidFill>
                <a:effectLst/>
                <a:uLnTx/>
                <a:uFillTx/>
                <a:latin typeface="Calibri"/>
                <a:ea typeface="+mn-ea"/>
                <a:cs typeface="B Titr" panose="00000700000000000000" pitchFamily="2" charset="-78"/>
              </a:rPr>
              <a:t>LPL ) </a:t>
            </a:r>
            <a:r>
              <a:rPr kumimoji="0" lang="fa-IR" sz="2400" b="1" i="0" u="none" strike="noStrike" kern="1200" cap="none" spc="0" normalizeH="0" baseline="0" noProof="0" dirty="0">
                <a:ln>
                  <a:noFill/>
                </a:ln>
                <a:solidFill>
                  <a:srgbClr val="FF0000"/>
                </a:solidFill>
                <a:effectLst/>
                <a:uLnTx/>
                <a:uFillTx/>
                <a:latin typeface="Calibri"/>
                <a:ea typeface="+mn-ea"/>
                <a:cs typeface="B Titr" panose="00000700000000000000" pitchFamily="2" charset="-78"/>
              </a:rPr>
              <a:t>لیپوپروتئین لیپاز</a:t>
            </a:r>
            <a:r>
              <a:rPr kumimoji="0" 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a:t>
            </a: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از شیلومیکرون و </a:t>
            </a:r>
            <a:r>
              <a:rPr kumimoji="0" lang="en-US" sz="2400" b="1" i="0" u="none" strike="noStrike" kern="1200" cap="none" spc="0" normalizeH="0" baseline="0" noProof="0" dirty="0">
                <a:ln>
                  <a:noFill/>
                </a:ln>
                <a:solidFill>
                  <a:srgbClr val="00B0F0"/>
                </a:solidFill>
                <a:effectLst/>
                <a:uLnTx/>
                <a:uFillTx/>
                <a:latin typeface="Calibri"/>
                <a:ea typeface="+mn-ea"/>
                <a:cs typeface="+mn-cs"/>
              </a:rPr>
              <a:t>VLDL</a:t>
            </a:r>
            <a:r>
              <a:rPr kumimoji="0" lang="en-US"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جدا می‌شوند.</a:t>
            </a:r>
          </a:p>
          <a:p>
            <a:pPr marL="0" marR="0" lvl="0" indent="0" algn="r" defTabSz="457200" rtl="1" eaLnBrk="1" fontAlgn="base"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a:p>
            <a:pPr marL="0" marR="0" lvl="0" indent="0" algn="r" defTabSz="457200" rtl="1" eaLnBrk="1" fontAlgn="base"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srgbClr val="00B0F0"/>
                </a:solidFill>
                <a:effectLst/>
                <a:uLnTx/>
                <a:uFillTx/>
                <a:latin typeface="Calibri"/>
                <a:ea typeface="+mn-ea"/>
                <a:cs typeface="B Titr" panose="00000700000000000000" pitchFamily="2" charset="-78"/>
              </a:rPr>
              <a:t>4)هنگامی‌که </a:t>
            </a:r>
            <a:r>
              <a:rPr kumimoji="0" lang="en-US" sz="2400" b="1" i="0" u="none" strike="noStrike" kern="1200" cap="none" spc="0" normalizeH="0" baseline="0" noProof="0" dirty="0">
                <a:ln>
                  <a:noFill/>
                </a:ln>
                <a:solidFill>
                  <a:srgbClr val="00B0F0"/>
                </a:solidFill>
                <a:effectLst/>
                <a:uLnTx/>
                <a:uFillTx/>
                <a:latin typeface="Calibri"/>
                <a:ea typeface="+mn-ea"/>
                <a:cs typeface="+mn-cs"/>
              </a:rPr>
              <a:t>VLDL</a:t>
            </a:r>
            <a:r>
              <a:rPr kumimoji="0" lang="en-US" sz="2000" b="0" i="0" u="none" strike="noStrike" kern="1200" cap="none" spc="0" normalizeH="0" baseline="0" noProof="0" dirty="0">
                <a:ln>
                  <a:noFill/>
                </a:ln>
                <a:solidFill>
                  <a:srgbClr val="00B0F0"/>
                </a:solidFill>
                <a:effectLst/>
                <a:uLnTx/>
                <a:uFillTx/>
                <a:latin typeface="Calibri"/>
                <a:ea typeface="+mn-ea"/>
                <a:cs typeface="B Titr" panose="00000700000000000000" pitchFamily="2" charset="-78"/>
              </a:rPr>
              <a:t> </a:t>
            </a:r>
            <a:r>
              <a:rPr kumimoji="0" lang="fa-IR" sz="2000" b="0" i="0" u="none" strike="noStrike" kern="1200" cap="none" spc="0" normalizeH="0" baseline="0" noProof="0" dirty="0">
                <a:ln>
                  <a:noFill/>
                </a:ln>
                <a:solidFill>
                  <a:srgbClr val="00B0F0"/>
                </a:solidFill>
                <a:effectLst/>
                <a:uLnTx/>
                <a:uFillTx/>
                <a:latin typeface="Calibri"/>
                <a:ea typeface="+mn-ea"/>
                <a:cs typeface="B Titr" panose="00000700000000000000" pitchFamily="2" charset="-78"/>
              </a:rPr>
              <a:t>از تری آسیل گلیسرول جدا می‌شود </a:t>
            </a: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چگال تر می‌شود و به ذراتی به نام </a:t>
            </a:r>
            <a:r>
              <a:rPr kumimoji="0" lang="en-US" sz="2400" b="1" i="0" u="none" strike="noStrike" kern="1200" cap="none" spc="0" normalizeH="0" baseline="0" noProof="0" dirty="0">
                <a:ln>
                  <a:noFill/>
                </a:ln>
                <a:solidFill>
                  <a:srgbClr val="00B0F0"/>
                </a:solidFill>
                <a:effectLst/>
                <a:uLnTx/>
                <a:uFillTx/>
                <a:latin typeface="Calibri"/>
                <a:ea typeface="+mn-ea"/>
                <a:cs typeface="+mn-cs"/>
              </a:rPr>
              <a:t>IDL</a:t>
            </a:r>
            <a:r>
              <a:rPr kumimoji="0" lang="en-US"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تبدیل می‌شوند.</a:t>
            </a:r>
          </a:p>
          <a:p>
            <a:pPr marL="0" marR="0" lvl="0" indent="0" algn="r" defTabSz="457200" rtl="1" eaLnBrk="1" fontAlgn="base"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5)کبد </a:t>
            </a:r>
            <a:r>
              <a:rPr kumimoji="0" lang="en-US"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r>
              <a:rPr kumimoji="0" lang="en-US" sz="2400" b="1" i="0" u="none" strike="noStrike" kern="1200" cap="none" spc="0" normalizeH="0" baseline="0" noProof="0" dirty="0">
                <a:ln>
                  <a:noFill/>
                </a:ln>
                <a:solidFill>
                  <a:srgbClr val="00B0F0"/>
                </a:solidFill>
                <a:effectLst/>
                <a:uLnTx/>
                <a:uFillTx/>
                <a:latin typeface="Calibri"/>
                <a:ea typeface="+mn-ea"/>
                <a:cs typeface="+mn-cs"/>
              </a:rPr>
              <a:t>IDL</a:t>
            </a:r>
            <a:r>
              <a:rPr kumimoji="0" lang="en-US"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را برمی‌دارد و در آن تغییر شکلی به وجود می‌آورد و آن را به </a:t>
            </a:r>
            <a:r>
              <a:rPr kumimoji="0" lang="en-US" sz="2400" b="1" i="0" u="none" strike="noStrike" kern="1200" cap="none" spc="0" normalizeH="0" baseline="0" noProof="0" dirty="0">
                <a:ln>
                  <a:noFill/>
                </a:ln>
                <a:solidFill>
                  <a:srgbClr val="00B0F0"/>
                </a:solidFill>
                <a:effectLst/>
                <a:uLnTx/>
                <a:uFillTx/>
                <a:latin typeface="Calibri"/>
                <a:ea typeface="+mn-ea"/>
                <a:cs typeface="+mn-cs"/>
              </a:rPr>
              <a:t>LDL</a:t>
            </a:r>
            <a:r>
              <a:rPr kumimoji="0" lang="en-US"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تبدیل می‌کند</a:t>
            </a:r>
          </a:p>
          <a:p>
            <a:pPr marL="0" marR="0" lvl="0" indent="0" algn="r" defTabSz="457200" rtl="1" eaLnBrk="1" fontAlgn="base"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r>
              <a:rPr kumimoji="0" lang="en-US"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r>
              <a:rPr kumimoji="0" lang="en-US" sz="2400" b="1" i="0" u="none" strike="noStrike" kern="1200" cap="none" spc="0" normalizeH="0" baseline="0" noProof="0" dirty="0">
                <a:ln>
                  <a:noFill/>
                </a:ln>
                <a:solidFill>
                  <a:srgbClr val="00B0F0"/>
                </a:solidFill>
                <a:effectLst/>
                <a:uLnTx/>
                <a:uFillTx/>
                <a:latin typeface="Calibri"/>
                <a:ea typeface="+mn-ea"/>
                <a:cs typeface="+mn-cs"/>
              </a:rPr>
              <a:t>LDL</a:t>
            </a:r>
            <a:r>
              <a:rPr kumimoji="0" lang="en-US"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کلسترول را به غشای سلول می‌برد تا سلول برای ساخت غشا از آن استفاده کند.</a:t>
            </a:r>
          </a:p>
          <a:p>
            <a:pPr marL="0" marR="0" lvl="0" indent="0" algn="r" defTabSz="457200" rtl="1" eaLnBrk="1" fontAlgn="base"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r>
              <a:rPr kumimoji="0" lang="en-US"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r>
              <a:rPr kumimoji="0" lang="en-US" sz="2400" b="1" i="0" u="none" strike="noStrike" kern="1200" cap="none" spc="0" normalizeH="0" baseline="0" noProof="0" dirty="0">
                <a:ln>
                  <a:noFill/>
                </a:ln>
                <a:solidFill>
                  <a:srgbClr val="00B0F0"/>
                </a:solidFill>
                <a:effectLst/>
                <a:uLnTx/>
                <a:uFillTx/>
                <a:latin typeface="Calibri"/>
                <a:ea typeface="+mn-ea"/>
                <a:cs typeface="+mn-cs"/>
              </a:rPr>
              <a:t>HDL</a:t>
            </a:r>
            <a:r>
              <a:rPr kumimoji="0" lang="en-US"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(6</a:t>
            </a:r>
            <a:r>
              <a:rPr kumimoji="0" 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به‌طور معکوس کلسترول را از بافت‌ها به کبد منتقل می‌کنند.</a:t>
            </a:r>
            <a:endPar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a:p>
            <a:pPr marL="0" marR="0" lvl="0" indent="0" algn="r" defTabSz="457200" rtl="1" eaLnBrk="1" fontAlgn="base"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این لیپوپروتئین کلسترول اضافه را از تمام بافت‌های بدن جمع‌آوری کرده و آن را به کبد منتقل می‌کند و کبد نیز از آن برای ساخت نمک‌های صفراوی و صفرا بهره می‌گیرد. با افزایش بازگشت کلسترول به کبد، هپاتوسیت ها سنتز </a:t>
            </a:r>
            <a:r>
              <a:rPr kumimoji="0" lang="en-US" sz="2400" b="1" i="0" u="none" strike="noStrike" kern="1200" cap="none" spc="0" normalizeH="0" baseline="0" noProof="0" dirty="0">
                <a:ln>
                  <a:noFill/>
                </a:ln>
                <a:solidFill>
                  <a:srgbClr val="00B0F0"/>
                </a:solidFill>
                <a:effectLst/>
                <a:uLnTx/>
                <a:uFillTx/>
                <a:latin typeface="Calibri"/>
                <a:ea typeface="+mn-ea"/>
                <a:cs typeface="+mn-cs"/>
              </a:rPr>
              <a:t>LDL</a:t>
            </a:r>
            <a:r>
              <a:rPr kumimoji="0" lang="en-US"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و سایر لیپوپروتئین‌ها را کاهش می‌دهد.</a:t>
            </a:r>
          </a:p>
          <a:p>
            <a:pPr marL="0" marR="0" lvl="0" indent="0" algn="r" defTabSz="457200" rtl="1" eaLnBrk="1" fontAlgn="base"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endParaRPr kumimoji="0" lang="fa-IR" sz="2000" b="0" i="0" u="none" strike="noStrike" kern="1200" cap="none" spc="0" normalizeH="0" baseline="0" noProof="0" dirty="0">
              <a:ln>
                <a:noFill/>
              </a:ln>
              <a:solidFill>
                <a:prstClr val="white"/>
              </a:solidFill>
              <a:effectLst/>
              <a:uLnTx/>
              <a:uFillTx/>
              <a:latin typeface="Iranyekan"/>
              <a:ea typeface="+mn-ea"/>
              <a:cs typeface="B Titr" panose="00000700000000000000" pitchFamily="2" charset="-78"/>
            </a:endParaRPr>
          </a:p>
        </p:txBody>
      </p:sp>
      <p:pic>
        <p:nvPicPr>
          <p:cNvPr id="6" name="Picture 5">
            <a:extLst>
              <a:ext uri="{FF2B5EF4-FFF2-40B4-BE49-F238E27FC236}">
                <a16:creationId xmlns:a16="http://schemas.microsoft.com/office/drawing/2014/main" id="{1F872782-693E-4E93-AB6A-8EA2421ACADD}"/>
              </a:ext>
            </a:extLst>
          </p:cNvPr>
          <p:cNvPicPr>
            <a:picLocks noChangeAspect="1"/>
          </p:cNvPicPr>
          <p:nvPr/>
        </p:nvPicPr>
        <p:blipFill>
          <a:blip r:embed="rId2"/>
          <a:stretch>
            <a:fillRect/>
          </a:stretch>
        </p:blipFill>
        <p:spPr>
          <a:xfrm>
            <a:off x="0" y="5511755"/>
            <a:ext cx="1339614" cy="1346245"/>
          </a:xfrm>
          <a:prstGeom prst="rect">
            <a:avLst/>
          </a:prstGeom>
        </p:spPr>
      </p:pic>
    </p:spTree>
    <p:extLst>
      <p:ext uri="{BB962C8B-B14F-4D97-AF65-F5344CB8AC3E}">
        <p14:creationId xmlns:p14="http://schemas.microsoft.com/office/powerpoint/2010/main" val="2022400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57A91EC-7416-4B93-AC9A-A308C72093B2}"/>
              </a:ext>
            </a:extLst>
          </p:cNvPr>
          <p:cNvSpPr>
            <a:spLocks noGrp="1" noChangeArrowheads="1"/>
          </p:cNvSpPr>
          <p:nvPr>
            <p:ph type="body" idx="1"/>
          </p:nvPr>
        </p:nvSpPr>
        <p:spPr>
          <a:xfrm>
            <a:off x="4699621" y="102221"/>
            <a:ext cx="7848600" cy="817700"/>
          </a:xfrm>
        </p:spPr>
        <p:txBody>
          <a:bodyPr>
            <a:normAutofit fontScale="92500" lnSpcReduction="10000"/>
          </a:bodyPr>
          <a:lstStyle/>
          <a:p>
            <a:pPr algn="ctr" rtl="1">
              <a:buFont typeface="Wingdings" panose="05000000000000000000" pitchFamily="2" charset="2"/>
              <a:buNone/>
            </a:pPr>
            <a:r>
              <a:rPr lang="fa-IR" altLang="fa-IR" sz="2800" dirty="0">
                <a:solidFill>
                  <a:srgbClr val="FF0000"/>
                </a:solidFill>
                <a:cs typeface="B Titr" panose="00000700000000000000" pitchFamily="2" charset="-78"/>
              </a:rPr>
              <a:t>فصل اول</a:t>
            </a:r>
          </a:p>
          <a:p>
            <a:pPr algn="ctr" rtl="1">
              <a:buFont typeface="Wingdings" panose="05000000000000000000" pitchFamily="2" charset="2"/>
              <a:buNone/>
            </a:pPr>
            <a:r>
              <a:rPr lang="fa-IR" altLang="fa-IR" dirty="0">
                <a:solidFill>
                  <a:srgbClr val="FF0000"/>
                </a:solidFill>
                <a:cs typeface="B Titr" panose="00000700000000000000" pitchFamily="2" charset="-78"/>
              </a:rPr>
              <a:t>ساختار و طبقه بندي چربيها</a:t>
            </a:r>
            <a:endParaRPr lang="en-US" altLang="fa-IR" dirty="0">
              <a:solidFill>
                <a:srgbClr val="FF0000"/>
              </a:solidFill>
              <a:cs typeface="B Titr" panose="00000700000000000000" pitchFamily="2" charset="-78"/>
            </a:endParaRPr>
          </a:p>
        </p:txBody>
      </p:sp>
      <p:sp>
        <p:nvSpPr>
          <p:cNvPr id="4" name="Rectangle 2">
            <a:extLst>
              <a:ext uri="{FF2B5EF4-FFF2-40B4-BE49-F238E27FC236}">
                <a16:creationId xmlns:a16="http://schemas.microsoft.com/office/drawing/2014/main" id="{79D1141E-3E04-488B-80B0-F5655729F263}"/>
              </a:ext>
            </a:extLst>
          </p:cNvPr>
          <p:cNvSpPr txBox="1">
            <a:spLocks noChangeArrowheads="1"/>
          </p:cNvSpPr>
          <p:nvPr/>
        </p:nvSpPr>
        <p:spPr>
          <a:xfrm>
            <a:off x="3118748" y="1268412"/>
            <a:ext cx="8207375" cy="43211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endParaRPr kumimoji="0" lang="en-US" altLang="fa-IR" sz="32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sp>
        <p:nvSpPr>
          <p:cNvPr id="2" name="Rectangle 1">
            <a:extLst>
              <a:ext uri="{FF2B5EF4-FFF2-40B4-BE49-F238E27FC236}">
                <a16:creationId xmlns:a16="http://schemas.microsoft.com/office/drawing/2014/main" id="{8DB78716-E889-4575-8948-3CC49133D8AA}"/>
              </a:ext>
            </a:extLst>
          </p:cNvPr>
          <p:cNvSpPr/>
          <p:nvPr/>
        </p:nvSpPr>
        <p:spPr>
          <a:xfrm>
            <a:off x="4161183" y="902872"/>
            <a:ext cx="7036904" cy="2445285"/>
          </a:xfrm>
          <a:prstGeom prst="rect">
            <a:avLst/>
          </a:prstGeom>
        </p:spPr>
        <p:txBody>
          <a:bodyPr wrap="square">
            <a:spAutoFit/>
          </a:bodyPr>
          <a:lstStyle/>
          <a:p>
            <a:pPr marL="0" marR="0" lvl="0" indent="0" algn="r" defTabSz="457200" rtl="1"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fa-IR" altLang="fa-IR" sz="2400" b="0" i="0" u="none" strike="noStrike" kern="1200" cap="none" spc="0" normalizeH="0" baseline="0" noProof="0" dirty="0">
                <a:ln>
                  <a:noFill/>
                </a:ln>
                <a:solidFill>
                  <a:srgbClr val="00B0F0"/>
                </a:solidFill>
                <a:effectLst/>
                <a:uLnTx/>
                <a:uFillTx/>
                <a:latin typeface="Calibri"/>
                <a:ea typeface="+mn-ea"/>
                <a:cs typeface="B Titr" panose="00000700000000000000" pitchFamily="2" charset="-78"/>
              </a:rPr>
              <a:t>چربیهای مشتق </a:t>
            </a:r>
            <a:r>
              <a:rPr kumimoji="0" lang="fa-IR" alt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موادی که از چربی های ساده یا مرکب به دست می آیند</a:t>
            </a:r>
          </a:p>
          <a:p>
            <a:pPr marL="0" marR="0" lvl="0" indent="0" algn="r" defTabSz="457200" rtl="1"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fa-IR" alt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شامل ← استروئیدها که عبارت اند از:اسیدهای صفراوی، هورمونهای جنسی، ویتامین </a:t>
            </a:r>
            <a:r>
              <a:rPr kumimoji="0" lang="en-US" alt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D</a:t>
            </a:r>
            <a:r>
              <a:rPr kumimoji="0" lang="fa-IR" alt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کلسترول</a:t>
            </a:r>
          </a:p>
          <a:p>
            <a:pPr marL="0" marR="0" lvl="0" indent="0" algn="r" defTabSz="457200" rtl="1"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fa-IR" alt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کلسترول ← منشأ حیوانی داردو در تخم مرغ زیاد یافت می شود</a:t>
            </a:r>
            <a:r>
              <a:rPr kumimoji="0" lang="en-US" alt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a:t>
            </a:r>
            <a:endParaRPr kumimoji="0" lang="fa-IR" alt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a:p>
            <a:pPr marL="0" marR="0" lvl="0" indent="0" algn="r" defTabSz="457200" rtl="1" eaLnBrk="1" fontAlgn="auto" latinLnBrk="0" hangingPunct="1">
              <a:lnSpc>
                <a:spcPct val="150000"/>
              </a:lnSpc>
              <a:spcBef>
                <a:spcPts val="0"/>
              </a:spcBef>
              <a:spcAft>
                <a:spcPts val="0"/>
              </a:spcAft>
              <a:buClrTx/>
              <a:buSzTx/>
              <a:buFont typeface="Wingdings" panose="05000000000000000000" pitchFamily="2" charset="2"/>
              <a:buNone/>
              <a:tabLst/>
              <a:defRPr/>
            </a:pPr>
            <a:endParaRPr kumimoji="0" lang="en-US" alt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sp>
        <p:nvSpPr>
          <p:cNvPr id="6" name="Rectangle 2">
            <a:extLst>
              <a:ext uri="{FF2B5EF4-FFF2-40B4-BE49-F238E27FC236}">
                <a16:creationId xmlns:a16="http://schemas.microsoft.com/office/drawing/2014/main" id="{CC559F3E-FFB3-41D9-8179-0DF4DC6FCFEA}"/>
              </a:ext>
            </a:extLst>
          </p:cNvPr>
          <p:cNvSpPr txBox="1">
            <a:spLocks noChangeArrowheads="1"/>
          </p:cNvSpPr>
          <p:nvPr/>
        </p:nvSpPr>
        <p:spPr>
          <a:xfrm>
            <a:off x="2809461" y="2979345"/>
            <a:ext cx="8702193" cy="43211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140000"/>
              </a:lnSpc>
              <a:spcBef>
                <a:spcPct val="20000"/>
              </a:spcBef>
              <a:spcAft>
                <a:spcPts val="0"/>
              </a:spcAft>
              <a:buClrTx/>
              <a:buSzTx/>
              <a:buFont typeface="Wingdings" panose="05000000000000000000" pitchFamily="2" charset="2"/>
              <a:buNone/>
              <a:tabLst/>
              <a:defRPr/>
            </a:pPr>
            <a:r>
              <a:rPr kumimoji="0" lang="fa-IR" altLang="fa-IR" sz="18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اسید سیتریک</a:t>
            </a:r>
          </a:p>
          <a:p>
            <a:pPr marL="0" marR="0" lvl="0" indent="0" algn="r" defTabSz="914400" rtl="1" eaLnBrk="1" fontAlgn="auto" latinLnBrk="0" hangingPunct="1">
              <a:lnSpc>
                <a:spcPct val="140000"/>
              </a:lnSpc>
              <a:spcBef>
                <a:spcPct val="20000"/>
              </a:spcBef>
              <a:spcAft>
                <a:spcPts val="0"/>
              </a:spcAft>
              <a:buClrTx/>
              <a:buSzTx/>
              <a:buFont typeface="Wingdings" panose="05000000000000000000" pitchFamily="2" charset="2"/>
              <a:buNone/>
              <a:tabLst/>
              <a:defRPr/>
            </a:pP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کلسترول در بدن از 2 ماده ساخته می شود</a:t>
            </a:r>
            <a:r>
              <a:rPr kumimoji="0" lang="fa-IR" altLang="fa-IR" sz="18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p>
          <a:p>
            <a:pPr marL="0" marR="0" lvl="0" indent="0" algn="r" defTabSz="914400" rtl="1" eaLnBrk="1" fontAlgn="auto" latinLnBrk="0" hangingPunct="1">
              <a:lnSpc>
                <a:spcPct val="140000"/>
              </a:lnSpc>
              <a:spcBef>
                <a:spcPct val="20000"/>
              </a:spcBef>
              <a:spcAft>
                <a:spcPts val="0"/>
              </a:spcAft>
              <a:buClrTx/>
              <a:buSzTx/>
              <a:buFont typeface="Wingdings" panose="05000000000000000000" pitchFamily="2" charset="2"/>
              <a:buNone/>
              <a:tabLst/>
              <a:defRPr/>
            </a:pPr>
            <a:r>
              <a:rPr kumimoji="0" lang="fa-IR" altLang="fa-IR" sz="18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استیل کوآنزیم </a:t>
            </a:r>
            <a:r>
              <a:rPr kumimoji="0" lang="en-US" altLang="fa-IR" sz="18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A </a:t>
            </a:r>
            <a:r>
              <a:rPr kumimoji="0" lang="fa-IR" altLang="fa-IR" sz="18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 اسید چربی که طی                                                                                        </a:t>
            </a:r>
          </a:p>
          <a:p>
            <a:pPr marL="0" marR="0" lvl="0" indent="0" algn="r" defTabSz="914400" rtl="1" eaLnBrk="1" fontAlgn="auto" latinLnBrk="0" hangingPunct="1">
              <a:lnSpc>
                <a:spcPct val="140000"/>
              </a:lnSpc>
              <a:spcBef>
                <a:spcPct val="20000"/>
              </a:spcBef>
              <a:spcAft>
                <a:spcPts val="0"/>
              </a:spcAft>
              <a:buClrTx/>
              <a:buSzTx/>
              <a:buFont typeface="Wingdings" panose="05000000000000000000" pitchFamily="2" charset="2"/>
              <a:buNone/>
              <a:tabLst/>
              <a:defRPr/>
            </a:pPr>
            <a:r>
              <a:rPr kumimoji="0" lang="fa-IR" altLang="fa-IR" sz="18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فرایند بتااکسیداسیون کربن از دست بدهد</a:t>
            </a:r>
          </a:p>
          <a:p>
            <a:pPr marL="0" marR="0" lvl="0" indent="0" algn="r" defTabSz="914400" rtl="1" eaLnBrk="1" fontAlgn="auto" latinLnBrk="0" hangingPunct="1">
              <a:lnSpc>
                <a:spcPct val="140000"/>
              </a:lnSpc>
              <a:spcBef>
                <a:spcPct val="20000"/>
              </a:spcBef>
              <a:spcAft>
                <a:spcPts val="0"/>
              </a:spcAft>
              <a:buClrTx/>
              <a:buSzTx/>
              <a:buFont typeface="Wingdings" panose="05000000000000000000" pitchFamily="2" charset="2"/>
              <a:buNone/>
              <a:tabLst/>
              <a:defRPr/>
            </a:pPr>
            <a:r>
              <a:rPr kumimoji="0" lang="fa-IR" altLang="fa-IR" sz="18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نقش کلسترول   :    </a:t>
            </a:r>
          </a:p>
          <a:p>
            <a:pPr marL="0" marR="0" lvl="0" indent="0" algn="r" defTabSz="914400" rtl="1" eaLnBrk="1" fontAlgn="auto" latinLnBrk="0" hangingPunct="1">
              <a:lnSpc>
                <a:spcPct val="140000"/>
              </a:lnSpc>
              <a:spcBef>
                <a:spcPct val="20000"/>
              </a:spcBef>
              <a:spcAft>
                <a:spcPts val="0"/>
              </a:spcAft>
              <a:buClrTx/>
              <a:buSzTx/>
              <a:buFont typeface="Wingdings" panose="05000000000000000000" pitchFamily="2" charset="2"/>
              <a:buNone/>
              <a:tabLst/>
              <a:defRPr/>
            </a:pPr>
            <a:r>
              <a:rPr kumimoji="0" lang="fa-IR" altLang="fa-IR" sz="18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1) عایق مناسب در ساختمان مغز و اعصاب</a:t>
            </a:r>
          </a:p>
          <a:p>
            <a:pPr marL="0" marR="0" lvl="0" indent="0" algn="r" defTabSz="914400" rtl="1" eaLnBrk="1" fontAlgn="auto" latinLnBrk="0" hangingPunct="1">
              <a:lnSpc>
                <a:spcPct val="140000"/>
              </a:lnSpc>
              <a:spcBef>
                <a:spcPct val="20000"/>
              </a:spcBef>
              <a:spcAft>
                <a:spcPts val="0"/>
              </a:spcAft>
              <a:buClrTx/>
              <a:buSzTx/>
              <a:buFont typeface="Wingdings" panose="05000000000000000000" pitchFamily="2" charset="2"/>
              <a:buNone/>
              <a:tabLst/>
              <a:defRPr/>
            </a:pPr>
            <a:r>
              <a:rPr kumimoji="0" lang="fa-IR" altLang="fa-IR" sz="18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2) تبدیل به اسیدهای صفراوی و هورمونهای جنسی و استروئیدهای مترشحه از غده فوق کلیوی</a:t>
            </a:r>
          </a:p>
          <a:p>
            <a:pPr marL="0" marR="0" lvl="0" indent="0" algn="r" defTabSz="914400" rtl="1" eaLnBrk="1" fontAlgn="auto" latinLnBrk="0" hangingPunct="1">
              <a:lnSpc>
                <a:spcPct val="140000"/>
              </a:lnSpc>
              <a:spcBef>
                <a:spcPct val="20000"/>
              </a:spcBef>
              <a:spcAft>
                <a:spcPts val="0"/>
              </a:spcAft>
              <a:buClrTx/>
              <a:buSzTx/>
              <a:buFont typeface="Wingdings" panose="05000000000000000000" pitchFamily="2" charset="2"/>
              <a:buNone/>
              <a:tabLst/>
              <a:defRPr/>
            </a:pPr>
            <a:r>
              <a:rPr kumimoji="0" lang="fa-IR" altLang="fa-IR" sz="18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3) جذب ویتامین های فعلی محلول در چربی</a:t>
            </a:r>
            <a:r>
              <a:rPr kumimoji="0" lang="en-US" altLang="fa-IR" sz="18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p>
          <a:p>
            <a:pPr marL="0" marR="0" lvl="0" indent="0" algn="r" defTabSz="914400" rtl="1" eaLnBrk="1" fontAlgn="auto" latinLnBrk="0" hangingPunct="1">
              <a:lnSpc>
                <a:spcPct val="170000"/>
              </a:lnSpc>
              <a:spcBef>
                <a:spcPct val="20000"/>
              </a:spcBef>
              <a:spcAft>
                <a:spcPts val="0"/>
              </a:spcAft>
              <a:buClrTx/>
              <a:buSzTx/>
              <a:buFont typeface="Wingdings" panose="05000000000000000000" pitchFamily="2" charset="2"/>
              <a:buNone/>
              <a:tabLst/>
              <a:defRPr/>
            </a:pPr>
            <a:endParaRPr kumimoji="0" lang="fa-IR" altLang="fa-IR" sz="18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a:p>
            <a:pPr marL="0" marR="0" lvl="0" indent="0" algn="r" defTabSz="914400" rtl="1" eaLnBrk="1" fontAlgn="auto" latinLnBrk="0" hangingPunct="1">
              <a:lnSpc>
                <a:spcPct val="170000"/>
              </a:lnSpc>
              <a:spcBef>
                <a:spcPct val="20000"/>
              </a:spcBef>
              <a:spcAft>
                <a:spcPts val="0"/>
              </a:spcAft>
              <a:buClrTx/>
              <a:buSzTx/>
              <a:buFont typeface="Wingdings" panose="05000000000000000000" pitchFamily="2" charset="2"/>
              <a:buNone/>
              <a:tabLst/>
              <a:defRPr/>
            </a:pPr>
            <a:r>
              <a:rPr kumimoji="0" lang="fa-IR" altLang="fa-IR" sz="6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endParaRPr kumimoji="0" lang="en-US" altLang="fa-IR" sz="6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sp>
        <p:nvSpPr>
          <p:cNvPr id="8" name="AutoShape 5">
            <a:extLst>
              <a:ext uri="{FF2B5EF4-FFF2-40B4-BE49-F238E27FC236}">
                <a16:creationId xmlns:a16="http://schemas.microsoft.com/office/drawing/2014/main" id="{8F7B4280-FE58-476B-A7DC-54FE62CB7DEE}"/>
              </a:ext>
            </a:extLst>
          </p:cNvPr>
          <p:cNvSpPr>
            <a:spLocks/>
          </p:cNvSpPr>
          <p:nvPr/>
        </p:nvSpPr>
        <p:spPr bwMode="auto">
          <a:xfrm>
            <a:off x="7354957" y="3127514"/>
            <a:ext cx="106017" cy="1722782"/>
          </a:xfrm>
          <a:prstGeom prst="rightBrace">
            <a:avLst>
              <a:gd name="adj1" fmla="val 74726"/>
              <a:gd name="adj2" fmla="val 50000"/>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5000"/>
              <a:buFont typeface="Wingdings" panose="05000000000000000000" pitchFamily="2" charset="2"/>
              <a:buChar char="n"/>
              <a:defRPr kumimoji="1" sz="3200">
                <a:solidFill>
                  <a:schemeClr val="tx1"/>
                </a:solidFill>
                <a:latin typeface="Arial" panose="020B0604020202020204" pitchFamily="34" charset="0"/>
              </a:defRPr>
            </a:lvl1pPr>
            <a:lvl2pPr marL="742950" indent="-285750">
              <a:spcBef>
                <a:spcPct val="20000"/>
              </a:spcBef>
              <a:buClr>
                <a:schemeClr val="hlink"/>
              </a:buClr>
              <a:buSzPct val="75000"/>
              <a:buFont typeface="Wingdings" panose="05000000000000000000" pitchFamily="2" charset="2"/>
              <a:buChar char="n"/>
              <a:defRPr kumimoji="1" sz="2800">
                <a:solidFill>
                  <a:schemeClr val="tx1"/>
                </a:solidFill>
                <a:latin typeface="Arial" panose="020B0604020202020204" pitchFamily="34" charset="0"/>
              </a:defRPr>
            </a:lvl2pPr>
            <a:lvl3pPr marL="1143000" indent="-228600">
              <a:spcBef>
                <a:spcPct val="20000"/>
              </a:spcBef>
              <a:buClr>
                <a:schemeClr val="hlink"/>
              </a:buClr>
              <a:buSzPct val="75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n"/>
              <a:defRPr kumimoji="1" sz="2000">
                <a:solidFill>
                  <a:schemeClr val="tx1"/>
                </a:solidFill>
                <a:latin typeface="Arial" panose="020B0604020202020204" pitchFamily="34" charset="0"/>
              </a:defRPr>
            </a:lvl4pPr>
            <a:lvl5pPr marL="2057400" indent="-228600">
              <a:spcBef>
                <a:spcPct val="20000"/>
              </a:spcBef>
              <a:buClr>
                <a:schemeClr val="hlink"/>
              </a:buClr>
              <a:buSzPct val="75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a-IR" altLang="fa-IR"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pic>
        <p:nvPicPr>
          <p:cNvPr id="3" name="Picture 2"/>
          <p:cNvPicPr>
            <a:picLocks noChangeAspect="1"/>
          </p:cNvPicPr>
          <p:nvPr/>
        </p:nvPicPr>
        <p:blipFill>
          <a:blip r:embed="rId2"/>
          <a:stretch>
            <a:fillRect/>
          </a:stretch>
        </p:blipFill>
        <p:spPr>
          <a:xfrm>
            <a:off x="46942" y="3348157"/>
            <a:ext cx="3593023" cy="1724025"/>
          </a:xfrm>
          <a:prstGeom prst="rect">
            <a:avLst/>
          </a:prstGeom>
        </p:spPr>
      </p:pic>
      <p:pic>
        <p:nvPicPr>
          <p:cNvPr id="9" name="Picture 8">
            <a:extLst>
              <a:ext uri="{FF2B5EF4-FFF2-40B4-BE49-F238E27FC236}">
                <a16:creationId xmlns:a16="http://schemas.microsoft.com/office/drawing/2014/main" id="{1F872782-693E-4E93-AB6A-8EA2421ACADD}"/>
              </a:ext>
            </a:extLst>
          </p:cNvPr>
          <p:cNvPicPr>
            <a:picLocks noChangeAspect="1"/>
          </p:cNvPicPr>
          <p:nvPr/>
        </p:nvPicPr>
        <p:blipFill>
          <a:blip r:embed="rId3"/>
          <a:stretch>
            <a:fillRect/>
          </a:stretch>
        </p:blipFill>
        <p:spPr>
          <a:xfrm>
            <a:off x="10539" y="5511755"/>
            <a:ext cx="1339614" cy="1346245"/>
          </a:xfrm>
          <a:prstGeom prst="rect">
            <a:avLst/>
          </a:prstGeom>
        </p:spPr>
      </p:pic>
    </p:spTree>
    <p:extLst>
      <p:ext uri="{BB962C8B-B14F-4D97-AF65-F5344CB8AC3E}">
        <p14:creationId xmlns:p14="http://schemas.microsoft.com/office/powerpoint/2010/main" val="2778192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57A91EC-7416-4B93-AC9A-A308C72093B2}"/>
              </a:ext>
            </a:extLst>
          </p:cNvPr>
          <p:cNvSpPr>
            <a:spLocks noGrp="1" noChangeArrowheads="1"/>
          </p:cNvSpPr>
          <p:nvPr>
            <p:ph type="body" idx="1"/>
          </p:nvPr>
        </p:nvSpPr>
        <p:spPr>
          <a:xfrm>
            <a:off x="4699621" y="102221"/>
            <a:ext cx="7848600" cy="817700"/>
          </a:xfrm>
        </p:spPr>
        <p:txBody>
          <a:bodyPr>
            <a:normAutofit fontScale="92500" lnSpcReduction="10000"/>
          </a:bodyPr>
          <a:lstStyle/>
          <a:p>
            <a:pPr algn="ctr" rtl="1">
              <a:buFont typeface="Wingdings" panose="05000000000000000000" pitchFamily="2" charset="2"/>
              <a:buNone/>
            </a:pPr>
            <a:r>
              <a:rPr lang="fa-IR" altLang="fa-IR" sz="2800" dirty="0">
                <a:solidFill>
                  <a:srgbClr val="FF0000"/>
                </a:solidFill>
                <a:cs typeface="B Titr" panose="00000700000000000000" pitchFamily="2" charset="-78"/>
              </a:rPr>
              <a:t>فصل اول</a:t>
            </a:r>
          </a:p>
          <a:p>
            <a:pPr algn="ctr" rtl="1">
              <a:buFont typeface="Wingdings" panose="05000000000000000000" pitchFamily="2" charset="2"/>
              <a:buNone/>
            </a:pPr>
            <a:r>
              <a:rPr lang="fa-IR" altLang="fa-IR" dirty="0">
                <a:solidFill>
                  <a:srgbClr val="FF0000"/>
                </a:solidFill>
                <a:cs typeface="B Titr" panose="00000700000000000000" pitchFamily="2" charset="-78"/>
              </a:rPr>
              <a:t>ساختار و طبقه بندي چربيها</a:t>
            </a:r>
            <a:endParaRPr lang="en-US" altLang="fa-IR" dirty="0">
              <a:solidFill>
                <a:srgbClr val="FF0000"/>
              </a:solidFill>
              <a:cs typeface="B Titr" panose="00000700000000000000" pitchFamily="2" charset="-78"/>
            </a:endParaRPr>
          </a:p>
        </p:txBody>
      </p:sp>
      <p:sp>
        <p:nvSpPr>
          <p:cNvPr id="4" name="Rectangle 2">
            <a:extLst>
              <a:ext uri="{FF2B5EF4-FFF2-40B4-BE49-F238E27FC236}">
                <a16:creationId xmlns:a16="http://schemas.microsoft.com/office/drawing/2014/main" id="{79D1141E-3E04-488B-80B0-F5655729F263}"/>
              </a:ext>
            </a:extLst>
          </p:cNvPr>
          <p:cNvSpPr txBox="1">
            <a:spLocks noChangeArrowheads="1"/>
          </p:cNvSpPr>
          <p:nvPr/>
        </p:nvSpPr>
        <p:spPr>
          <a:xfrm>
            <a:off x="3118748" y="1268412"/>
            <a:ext cx="8207375" cy="43211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endParaRPr kumimoji="0" lang="en-US" altLang="fa-IR" sz="32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sp>
        <p:nvSpPr>
          <p:cNvPr id="3" name="Rectangle 2">
            <a:extLst>
              <a:ext uri="{FF2B5EF4-FFF2-40B4-BE49-F238E27FC236}">
                <a16:creationId xmlns:a16="http://schemas.microsoft.com/office/drawing/2014/main" id="{6CD0177F-EE07-466A-A9F5-3A514BD5BB4B}"/>
              </a:ext>
            </a:extLst>
          </p:cNvPr>
          <p:cNvSpPr/>
          <p:nvPr/>
        </p:nvSpPr>
        <p:spPr>
          <a:xfrm>
            <a:off x="8965315" y="1104034"/>
            <a:ext cx="1441420" cy="461665"/>
          </a:xfrm>
          <a:prstGeom prst="rect">
            <a:avLst/>
          </a:prstGeom>
        </p:spPr>
        <p:txBody>
          <a:bodyPr wrap="none">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a-IR" altLang="fa-IR" sz="24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B Titr" panose="00000700000000000000" pitchFamily="2" charset="-78"/>
              </a:rPr>
              <a:t>هضم چربیها</a:t>
            </a:r>
            <a:endParaRPr kumimoji="0" lang="en-US" altLang="fa-IR" sz="24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B Titr" panose="00000700000000000000" pitchFamily="2" charset="-78"/>
            </a:endParaRPr>
          </a:p>
        </p:txBody>
      </p:sp>
      <p:graphicFrame>
        <p:nvGraphicFramePr>
          <p:cNvPr id="12" name="Group 5">
            <a:extLst>
              <a:ext uri="{FF2B5EF4-FFF2-40B4-BE49-F238E27FC236}">
                <a16:creationId xmlns:a16="http://schemas.microsoft.com/office/drawing/2014/main" id="{45ABFCC3-D06F-4B04-98D7-8C4C7409968F}"/>
              </a:ext>
            </a:extLst>
          </p:cNvPr>
          <p:cNvGraphicFramePr>
            <a:graphicFrameLocks noGrp="1"/>
          </p:cNvGraphicFramePr>
          <p:nvPr>
            <p:ph sz="half" idx="2"/>
            <p:extLst/>
          </p:nvPr>
        </p:nvGraphicFramePr>
        <p:xfrm>
          <a:off x="1431235" y="2054087"/>
          <a:ext cx="8522327" cy="4108895"/>
        </p:xfrm>
        <a:graphic>
          <a:graphicData uri="http://schemas.openxmlformats.org/drawingml/2006/table">
            <a:tbl>
              <a:tblPr/>
              <a:tblGrid>
                <a:gridCol w="2507325">
                  <a:extLst>
                    <a:ext uri="{9D8B030D-6E8A-4147-A177-3AD203B41FA5}">
                      <a16:colId xmlns:a16="http://schemas.microsoft.com/office/drawing/2014/main" val="20000"/>
                    </a:ext>
                  </a:extLst>
                </a:gridCol>
                <a:gridCol w="3760067">
                  <a:extLst>
                    <a:ext uri="{9D8B030D-6E8A-4147-A177-3AD203B41FA5}">
                      <a16:colId xmlns:a16="http://schemas.microsoft.com/office/drawing/2014/main" val="20001"/>
                    </a:ext>
                  </a:extLst>
                </a:gridCol>
                <a:gridCol w="2254935">
                  <a:extLst>
                    <a:ext uri="{9D8B030D-6E8A-4147-A177-3AD203B41FA5}">
                      <a16:colId xmlns:a16="http://schemas.microsoft.com/office/drawing/2014/main" val="20002"/>
                    </a:ext>
                  </a:extLst>
                </a:gridCol>
              </a:tblGrid>
              <a:tr h="386622">
                <a:tc>
                  <a:txBody>
                    <a:bodyPr/>
                    <a:lstStyle>
                      <a:lvl1pPr eaLnBrk="0" hangingPunct="0">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defRPr>
                      </a:lvl1pPr>
                      <a:lvl2pPr eaLnBrk="0" hangingPunct="0">
                        <a:spcBef>
                          <a:spcPct val="20000"/>
                        </a:spcBef>
                        <a:buClr>
                          <a:schemeClr val="hlink"/>
                        </a:buClr>
                        <a:buSzPct val="75000"/>
                        <a:buFont typeface="Wingdings" panose="05000000000000000000" pitchFamily="2" charset="2"/>
                        <a:defRPr kumimoji="1" sz="2400">
                          <a:solidFill>
                            <a:schemeClr val="tx1"/>
                          </a:solidFill>
                          <a:latin typeface="Arial" panose="020B0604020202020204" pitchFamily="34" charset="0"/>
                        </a:defRPr>
                      </a:lvl2pPr>
                      <a:lvl3pPr eaLnBrk="0" hangingPunct="0">
                        <a:spcBef>
                          <a:spcPct val="20000"/>
                        </a:spcBef>
                        <a:buClr>
                          <a:schemeClr val="hlink"/>
                        </a:buClr>
                        <a:buSzPct val="75000"/>
                        <a:buFont typeface="Wingdings" panose="05000000000000000000" pitchFamily="2" charset="2"/>
                        <a:defRPr kumimoji="1" sz="2000">
                          <a:solidFill>
                            <a:schemeClr val="tx1"/>
                          </a:solidFill>
                          <a:latin typeface="Arial" panose="020B0604020202020204" pitchFamily="34" charset="0"/>
                        </a:defRPr>
                      </a:lvl3pPr>
                      <a:lvl4pPr eaLnBrk="0" hangingPunct="0">
                        <a:spcBef>
                          <a:spcPct val="20000"/>
                        </a:spcBef>
                        <a:buClr>
                          <a:schemeClr val="hlink"/>
                        </a:buClr>
                        <a:buSzPct val="75000"/>
                        <a:buFont typeface="Wingdings" panose="05000000000000000000" pitchFamily="2" charset="2"/>
                        <a:defRPr kumimoji="1">
                          <a:solidFill>
                            <a:schemeClr val="tx1"/>
                          </a:solidFill>
                          <a:latin typeface="Arial" panose="020B0604020202020204" pitchFamily="34" charset="0"/>
                        </a:defRPr>
                      </a:lvl4pPr>
                      <a:lvl5pPr eaLnBrk="0" hangingPunct="0">
                        <a:spcBef>
                          <a:spcPct val="20000"/>
                        </a:spcBef>
                        <a:buClr>
                          <a:schemeClr val="hlink"/>
                        </a:buClr>
                        <a:buSzPct val="75000"/>
                        <a:buFont typeface="Wingdings" panose="05000000000000000000" pitchFamily="2" charset="2"/>
                        <a:defRPr kumimoji="1">
                          <a:solidFill>
                            <a:schemeClr val="tx1"/>
                          </a:solidFill>
                          <a:latin typeface="Arial" panose="020B0604020202020204" pitchFamily="34" charset="0"/>
                        </a:defRPr>
                      </a:lvl5pPr>
                      <a:lvl6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6pPr>
                      <a:lvl7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7pPr>
                      <a:lvl8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8pPr>
                      <a:lvl9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tabLst/>
                      </a:pPr>
                      <a:r>
                        <a:rPr kumimoji="1" lang="fa-IR" sz="2400" b="1" i="0" u="none" strike="noStrike" cap="none" normalizeH="0" baseline="0">
                          <a:ln>
                            <a:noFill/>
                          </a:ln>
                          <a:solidFill>
                            <a:schemeClr val="bg1"/>
                          </a:solidFill>
                          <a:effectLst/>
                          <a:latin typeface="Arial" panose="020B0604020202020204" pitchFamily="34" charset="0"/>
                          <a:cs typeface="B Titr" panose="00000700000000000000" pitchFamily="2" charset="-78"/>
                        </a:rPr>
                        <a:t>مرحله اثر آنزيمها</a:t>
                      </a:r>
                      <a:endParaRPr kumimoji="1" lang="en-US" sz="2400" b="1" i="0" u="none" strike="noStrike" cap="none" normalizeH="0" baseline="0">
                        <a:ln>
                          <a:noFill/>
                        </a:ln>
                        <a:solidFill>
                          <a:schemeClr val="bg1"/>
                        </a:solidFill>
                        <a:effectLst/>
                        <a:latin typeface="Arial" panose="020B0604020202020204" pitchFamily="34" charset="0"/>
                        <a:cs typeface="B Titr" panose="00000700000000000000" pitchFamily="2" charset="-7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defRPr>
                      </a:lvl1pPr>
                      <a:lvl2pPr eaLnBrk="0" hangingPunct="0">
                        <a:spcBef>
                          <a:spcPct val="20000"/>
                        </a:spcBef>
                        <a:buClr>
                          <a:schemeClr val="hlink"/>
                        </a:buClr>
                        <a:buSzPct val="75000"/>
                        <a:buFont typeface="Wingdings" panose="05000000000000000000" pitchFamily="2" charset="2"/>
                        <a:defRPr kumimoji="1" sz="2400">
                          <a:solidFill>
                            <a:schemeClr val="tx1"/>
                          </a:solidFill>
                          <a:latin typeface="Arial" panose="020B0604020202020204" pitchFamily="34" charset="0"/>
                        </a:defRPr>
                      </a:lvl2pPr>
                      <a:lvl3pPr eaLnBrk="0" hangingPunct="0">
                        <a:spcBef>
                          <a:spcPct val="20000"/>
                        </a:spcBef>
                        <a:buClr>
                          <a:schemeClr val="hlink"/>
                        </a:buClr>
                        <a:buSzPct val="75000"/>
                        <a:buFont typeface="Wingdings" panose="05000000000000000000" pitchFamily="2" charset="2"/>
                        <a:defRPr kumimoji="1" sz="2000">
                          <a:solidFill>
                            <a:schemeClr val="tx1"/>
                          </a:solidFill>
                          <a:latin typeface="Arial" panose="020B0604020202020204" pitchFamily="34" charset="0"/>
                        </a:defRPr>
                      </a:lvl3pPr>
                      <a:lvl4pPr eaLnBrk="0" hangingPunct="0">
                        <a:spcBef>
                          <a:spcPct val="20000"/>
                        </a:spcBef>
                        <a:buClr>
                          <a:schemeClr val="hlink"/>
                        </a:buClr>
                        <a:buSzPct val="75000"/>
                        <a:buFont typeface="Wingdings" panose="05000000000000000000" pitchFamily="2" charset="2"/>
                        <a:defRPr kumimoji="1">
                          <a:solidFill>
                            <a:schemeClr val="tx1"/>
                          </a:solidFill>
                          <a:latin typeface="Arial" panose="020B0604020202020204" pitchFamily="34" charset="0"/>
                        </a:defRPr>
                      </a:lvl4pPr>
                      <a:lvl5pPr eaLnBrk="0" hangingPunct="0">
                        <a:spcBef>
                          <a:spcPct val="20000"/>
                        </a:spcBef>
                        <a:buClr>
                          <a:schemeClr val="hlink"/>
                        </a:buClr>
                        <a:buSzPct val="75000"/>
                        <a:buFont typeface="Wingdings" panose="05000000000000000000" pitchFamily="2" charset="2"/>
                        <a:defRPr kumimoji="1">
                          <a:solidFill>
                            <a:schemeClr val="tx1"/>
                          </a:solidFill>
                          <a:latin typeface="Arial" panose="020B0604020202020204" pitchFamily="34" charset="0"/>
                        </a:defRPr>
                      </a:lvl5pPr>
                      <a:lvl6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6pPr>
                      <a:lvl7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7pPr>
                      <a:lvl8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8pPr>
                      <a:lvl9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tabLst/>
                      </a:pPr>
                      <a:r>
                        <a:rPr kumimoji="1" lang="fa-IR" sz="2400" b="1" i="0" u="none" strike="noStrike" cap="none" normalizeH="0" baseline="0">
                          <a:ln>
                            <a:noFill/>
                          </a:ln>
                          <a:solidFill>
                            <a:schemeClr val="bg1"/>
                          </a:solidFill>
                          <a:effectLst/>
                          <a:latin typeface="Arial" panose="020B0604020202020204" pitchFamily="34" charset="0"/>
                          <a:cs typeface="B Titr" panose="00000700000000000000" pitchFamily="2" charset="-78"/>
                        </a:rPr>
                        <a:t>مرحله شكسته شدن مولكولها</a:t>
                      </a:r>
                      <a:endParaRPr kumimoji="1" lang="en-US" sz="2400" b="1" i="0" u="none" strike="noStrike" cap="none" normalizeH="0" baseline="0">
                        <a:ln>
                          <a:noFill/>
                        </a:ln>
                        <a:solidFill>
                          <a:schemeClr val="bg1"/>
                        </a:solidFill>
                        <a:effectLst/>
                        <a:latin typeface="Arial" panose="020B0604020202020204" pitchFamily="34" charset="0"/>
                        <a:cs typeface="B Titr" panose="00000700000000000000"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defRPr>
                      </a:lvl1pPr>
                      <a:lvl2pPr eaLnBrk="0" hangingPunct="0">
                        <a:spcBef>
                          <a:spcPct val="20000"/>
                        </a:spcBef>
                        <a:buClr>
                          <a:schemeClr val="hlink"/>
                        </a:buClr>
                        <a:buSzPct val="75000"/>
                        <a:buFont typeface="Wingdings" panose="05000000000000000000" pitchFamily="2" charset="2"/>
                        <a:defRPr kumimoji="1" sz="2400">
                          <a:solidFill>
                            <a:schemeClr val="tx1"/>
                          </a:solidFill>
                          <a:latin typeface="Arial" panose="020B0604020202020204" pitchFamily="34" charset="0"/>
                        </a:defRPr>
                      </a:lvl2pPr>
                      <a:lvl3pPr eaLnBrk="0" hangingPunct="0">
                        <a:spcBef>
                          <a:spcPct val="20000"/>
                        </a:spcBef>
                        <a:buClr>
                          <a:schemeClr val="hlink"/>
                        </a:buClr>
                        <a:buSzPct val="75000"/>
                        <a:buFont typeface="Wingdings" panose="05000000000000000000" pitchFamily="2" charset="2"/>
                        <a:defRPr kumimoji="1" sz="2000">
                          <a:solidFill>
                            <a:schemeClr val="tx1"/>
                          </a:solidFill>
                          <a:latin typeface="Arial" panose="020B0604020202020204" pitchFamily="34" charset="0"/>
                        </a:defRPr>
                      </a:lvl3pPr>
                      <a:lvl4pPr eaLnBrk="0" hangingPunct="0">
                        <a:spcBef>
                          <a:spcPct val="20000"/>
                        </a:spcBef>
                        <a:buClr>
                          <a:schemeClr val="hlink"/>
                        </a:buClr>
                        <a:buSzPct val="75000"/>
                        <a:buFont typeface="Wingdings" panose="05000000000000000000" pitchFamily="2" charset="2"/>
                        <a:defRPr kumimoji="1">
                          <a:solidFill>
                            <a:schemeClr val="tx1"/>
                          </a:solidFill>
                          <a:latin typeface="Arial" panose="020B0604020202020204" pitchFamily="34" charset="0"/>
                        </a:defRPr>
                      </a:lvl4pPr>
                      <a:lvl5pPr eaLnBrk="0" hangingPunct="0">
                        <a:spcBef>
                          <a:spcPct val="20000"/>
                        </a:spcBef>
                        <a:buClr>
                          <a:schemeClr val="hlink"/>
                        </a:buClr>
                        <a:buSzPct val="75000"/>
                        <a:buFont typeface="Wingdings" panose="05000000000000000000" pitchFamily="2" charset="2"/>
                        <a:defRPr kumimoji="1">
                          <a:solidFill>
                            <a:schemeClr val="tx1"/>
                          </a:solidFill>
                          <a:latin typeface="Arial" panose="020B0604020202020204" pitchFamily="34" charset="0"/>
                        </a:defRPr>
                      </a:lvl5pPr>
                      <a:lvl6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6pPr>
                      <a:lvl7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7pPr>
                      <a:lvl8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8pPr>
                      <a:lvl9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tabLst/>
                      </a:pPr>
                      <a:r>
                        <a:rPr kumimoji="1" lang="fa-IR" sz="2400" b="1" i="0" u="none" strike="noStrike" cap="none" normalizeH="0" baseline="0">
                          <a:ln>
                            <a:noFill/>
                          </a:ln>
                          <a:solidFill>
                            <a:schemeClr val="bg1"/>
                          </a:solidFill>
                          <a:effectLst/>
                          <a:latin typeface="Arial" panose="020B0604020202020204" pitchFamily="34" charset="0"/>
                          <a:cs typeface="B Titr" panose="00000700000000000000" pitchFamily="2" charset="-78"/>
                        </a:rPr>
                        <a:t>عامل هضم كننده</a:t>
                      </a:r>
                      <a:endParaRPr kumimoji="1" lang="en-US" sz="2400" b="1" i="0" u="none" strike="noStrike" cap="none" normalizeH="0" baseline="0">
                        <a:ln>
                          <a:noFill/>
                        </a:ln>
                        <a:solidFill>
                          <a:schemeClr val="bg1"/>
                        </a:solidFill>
                        <a:effectLst/>
                        <a:latin typeface="Arial" panose="020B0604020202020204" pitchFamily="34" charset="0"/>
                        <a:cs typeface="B Titr" panose="00000700000000000000" pitchFamily="2" charset="-7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295400">
                <a:tc>
                  <a:txBody>
                    <a:bodyPr/>
                    <a:lstStyle>
                      <a:lvl1pPr eaLnBrk="0" hangingPunct="0">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defRPr>
                      </a:lvl1pPr>
                      <a:lvl2pPr eaLnBrk="0" hangingPunct="0">
                        <a:spcBef>
                          <a:spcPct val="20000"/>
                        </a:spcBef>
                        <a:buClr>
                          <a:schemeClr val="hlink"/>
                        </a:buClr>
                        <a:buSzPct val="75000"/>
                        <a:buFont typeface="Wingdings" panose="05000000000000000000" pitchFamily="2" charset="2"/>
                        <a:defRPr kumimoji="1" sz="2400">
                          <a:solidFill>
                            <a:schemeClr val="tx1"/>
                          </a:solidFill>
                          <a:latin typeface="Arial" panose="020B0604020202020204" pitchFamily="34" charset="0"/>
                        </a:defRPr>
                      </a:lvl2pPr>
                      <a:lvl3pPr eaLnBrk="0" hangingPunct="0">
                        <a:spcBef>
                          <a:spcPct val="20000"/>
                        </a:spcBef>
                        <a:buClr>
                          <a:schemeClr val="hlink"/>
                        </a:buClr>
                        <a:buSzPct val="75000"/>
                        <a:buFont typeface="Wingdings" panose="05000000000000000000" pitchFamily="2" charset="2"/>
                        <a:defRPr kumimoji="1" sz="2000">
                          <a:solidFill>
                            <a:schemeClr val="tx1"/>
                          </a:solidFill>
                          <a:latin typeface="Arial" panose="020B0604020202020204" pitchFamily="34" charset="0"/>
                        </a:defRPr>
                      </a:lvl3pPr>
                      <a:lvl4pPr eaLnBrk="0" hangingPunct="0">
                        <a:spcBef>
                          <a:spcPct val="20000"/>
                        </a:spcBef>
                        <a:buClr>
                          <a:schemeClr val="hlink"/>
                        </a:buClr>
                        <a:buSzPct val="75000"/>
                        <a:buFont typeface="Wingdings" panose="05000000000000000000" pitchFamily="2" charset="2"/>
                        <a:defRPr kumimoji="1">
                          <a:solidFill>
                            <a:schemeClr val="tx1"/>
                          </a:solidFill>
                          <a:latin typeface="Arial" panose="020B0604020202020204" pitchFamily="34" charset="0"/>
                        </a:defRPr>
                      </a:lvl4pPr>
                      <a:lvl5pPr eaLnBrk="0" hangingPunct="0">
                        <a:spcBef>
                          <a:spcPct val="20000"/>
                        </a:spcBef>
                        <a:buClr>
                          <a:schemeClr val="hlink"/>
                        </a:buClr>
                        <a:buSzPct val="75000"/>
                        <a:buFont typeface="Wingdings" panose="05000000000000000000" pitchFamily="2" charset="2"/>
                        <a:defRPr kumimoji="1">
                          <a:solidFill>
                            <a:schemeClr val="tx1"/>
                          </a:solidFill>
                          <a:latin typeface="Arial" panose="020B0604020202020204" pitchFamily="34" charset="0"/>
                        </a:defRPr>
                      </a:lvl5pPr>
                      <a:lvl6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6pPr>
                      <a:lvl7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7pPr>
                      <a:lvl8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8pPr>
                      <a:lvl9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tabLst/>
                      </a:pPr>
                      <a:endParaRPr kumimoji="1" lang="en-US" sz="1800" b="1" i="0" u="none" strike="noStrike" cap="none" normalizeH="0" baseline="0">
                        <a:ln>
                          <a:noFill/>
                        </a:ln>
                        <a:solidFill>
                          <a:schemeClr val="bg1"/>
                        </a:solidFill>
                        <a:effectLst/>
                        <a:latin typeface="Arial" panose="020B0604020202020204" pitchFamily="34" charset="0"/>
                        <a:cs typeface="B Titr" panose="00000700000000000000" pitchFamily="2" charset="-7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defRPr>
                      </a:lvl1pPr>
                      <a:lvl2pPr eaLnBrk="0" hangingPunct="0">
                        <a:spcBef>
                          <a:spcPct val="20000"/>
                        </a:spcBef>
                        <a:buClr>
                          <a:schemeClr val="hlink"/>
                        </a:buClr>
                        <a:buSzPct val="75000"/>
                        <a:buFont typeface="Wingdings" panose="05000000000000000000" pitchFamily="2" charset="2"/>
                        <a:defRPr kumimoji="1" sz="2400">
                          <a:solidFill>
                            <a:schemeClr val="tx1"/>
                          </a:solidFill>
                          <a:latin typeface="Arial" panose="020B0604020202020204" pitchFamily="34" charset="0"/>
                        </a:defRPr>
                      </a:lvl2pPr>
                      <a:lvl3pPr eaLnBrk="0" hangingPunct="0">
                        <a:spcBef>
                          <a:spcPct val="20000"/>
                        </a:spcBef>
                        <a:buClr>
                          <a:schemeClr val="hlink"/>
                        </a:buClr>
                        <a:buSzPct val="75000"/>
                        <a:buFont typeface="Wingdings" panose="05000000000000000000" pitchFamily="2" charset="2"/>
                        <a:defRPr kumimoji="1" sz="2000">
                          <a:solidFill>
                            <a:schemeClr val="tx1"/>
                          </a:solidFill>
                          <a:latin typeface="Arial" panose="020B0604020202020204" pitchFamily="34" charset="0"/>
                        </a:defRPr>
                      </a:lvl3pPr>
                      <a:lvl4pPr eaLnBrk="0" hangingPunct="0">
                        <a:spcBef>
                          <a:spcPct val="20000"/>
                        </a:spcBef>
                        <a:buClr>
                          <a:schemeClr val="hlink"/>
                        </a:buClr>
                        <a:buSzPct val="75000"/>
                        <a:buFont typeface="Wingdings" panose="05000000000000000000" pitchFamily="2" charset="2"/>
                        <a:defRPr kumimoji="1">
                          <a:solidFill>
                            <a:schemeClr val="tx1"/>
                          </a:solidFill>
                          <a:latin typeface="Arial" panose="020B0604020202020204" pitchFamily="34" charset="0"/>
                        </a:defRPr>
                      </a:lvl4pPr>
                      <a:lvl5pPr eaLnBrk="0" hangingPunct="0">
                        <a:spcBef>
                          <a:spcPct val="20000"/>
                        </a:spcBef>
                        <a:buClr>
                          <a:schemeClr val="hlink"/>
                        </a:buClr>
                        <a:buSzPct val="75000"/>
                        <a:buFont typeface="Wingdings" panose="05000000000000000000" pitchFamily="2" charset="2"/>
                        <a:defRPr kumimoji="1">
                          <a:solidFill>
                            <a:schemeClr val="tx1"/>
                          </a:solidFill>
                          <a:latin typeface="Arial" panose="020B0604020202020204" pitchFamily="34" charset="0"/>
                        </a:defRPr>
                      </a:lvl5pPr>
                      <a:lvl6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6pPr>
                      <a:lvl7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7pPr>
                      <a:lvl8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8pPr>
                      <a:lvl9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tabLst/>
                      </a:pPr>
                      <a:r>
                        <a:rPr kumimoji="1" lang="fa-IR" sz="1800" b="1" i="0" u="none" strike="noStrike" cap="none" normalizeH="0" baseline="0" dirty="0">
                          <a:ln>
                            <a:noFill/>
                          </a:ln>
                          <a:solidFill>
                            <a:schemeClr val="bg1"/>
                          </a:solidFill>
                          <a:effectLst/>
                          <a:latin typeface="Arial" panose="020B0604020202020204" pitchFamily="34" charset="0"/>
                          <a:cs typeface="B Titr" panose="00000700000000000000" pitchFamily="2" charset="-78"/>
                        </a:rPr>
                        <a:t>1.تبديل چربيها به چربيهاي ساده تر</a:t>
                      </a:r>
                    </a:p>
                    <a:p>
                      <a:pPr marL="0" marR="0" lvl="0" indent="0" algn="r"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tabLst/>
                      </a:pPr>
                      <a:r>
                        <a:rPr kumimoji="1" lang="fa-IR" sz="1800" b="1" i="0" u="none" strike="noStrike" cap="none" normalizeH="0" baseline="0" dirty="0">
                          <a:ln>
                            <a:noFill/>
                          </a:ln>
                          <a:solidFill>
                            <a:schemeClr val="bg1"/>
                          </a:solidFill>
                          <a:effectLst/>
                          <a:latin typeface="Arial" panose="020B0604020202020204" pitchFamily="34" charset="0"/>
                          <a:cs typeface="B Titr" panose="00000700000000000000" pitchFamily="2" charset="-78"/>
                        </a:rPr>
                        <a:t>2.افزايش سطح آنها براي تاًثير بيشتر آنزيمها</a:t>
                      </a:r>
                    </a:p>
                    <a:p>
                      <a:pPr marL="0" marR="0" lvl="0" indent="0" algn="r"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tabLst/>
                      </a:pPr>
                      <a:r>
                        <a:rPr kumimoji="1" lang="fa-IR" sz="1800" b="1" i="0" u="none" strike="noStrike" cap="none" normalizeH="0" baseline="0" dirty="0">
                          <a:ln>
                            <a:noFill/>
                          </a:ln>
                          <a:solidFill>
                            <a:schemeClr val="bg1"/>
                          </a:solidFill>
                          <a:effectLst/>
                          <a:latin typeface="Arial" panose="020B0604020202020204" pitchFamily="34" charset="0"/>
                          <a:cs typeface="B Titr" panose="00000700000000000000" pitchFamily="2" charset="-78"/>
                        </a:rPr>
                        <a:t>3.تشكيل ميسل براي حمل چربيها به سلولها روده ، به خاطر جذب به داخل خون</a:t>
                      </a:r>
                    </a:p>
                    <a:p>
                      <a:pPr marL="0" marR="0" lvl="0" indent="0" algn="r"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tabLst/>
                      </a:pPr>
                      <a:r>
                        <a:rPr kumimoji="1" lang="fa-IR" sz="1800" b="1" i="0" u="none" strike="noStrike" cap="none" normalizeH="0" baseline="0" dirty="0">
                          <a:ln>
                            <a:noFill/>
                          </a:ln>
                          <a:solidFill>
                            <a:schemeClr val="bg1"/>
                          </a:solidFill>
                          <a:effectLst/>
                          <a:latin typeface="Arial" panose="020B0604020202020204" pitchFamily="34" charset="0"/>
                          <a:cs typeface="B Titr" panose="00000700000000000000" pitchFamily="2" charset="-78"/>
                        </a:rPr>
                        <a:t>4- خنثی کردن اسیدیته معدی </a:t>
                      </a:r>
                      <a:endParaRPr kumimoji="1" lang="en-US" sz="1800" b="1" i="0" u="none" strike="noStrike" cap="none" normalizeH="0" baseline="0" dirty="0">
                        <a:ln>
                          <a:noFill/>
                        </a:ln>
                        <a:solidFill>
                          <a:schemeClr val="bg1"/>
                        </a:solidFill>
                        <a:effectLst/>
                        <a:latin typeface="Arial" panose="020B0604020202020204" pitchFamily="34" charset="0"/>
                        <a:cs typeface="B Titr" panose="00000700000000000000"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defRPr>
                      </a:lvl1pPr>
                      <a:lvl2pPr eaLnBrk="0" hangingPunct="0">
                        <a:spcBef>
                          <a:spcPct val="20000"/>
                        </a:spcBef>
                        <a:buClr>
                          <a:schemeClr val="hlink"/>
                        </a:buClr>
                        <a:buSzPct val="75000"/>
                        <a:buFont typeface="Wingdings" panose="05000000000000000000" pitchFamily="2" charset="2"/>
                        <a:defRPr kumimoji="1" sz="2400">
                          <a:solidFill>
                            <a:schemeClr val="tx1"/>
                          </a:solidFill>
                          <a:latin typeface="Arial" panose="020B0604020202020204" pitchFamily="34" charset="0"/>
                        </a:defRPr>
                      </a:lvl2pPr>
                      <a:lvl3pPr eaLnBrk="0" hangingPunct="0">
                        <a:spcBef>
                          <a:spcPct val="20000"/>
                        </a:spcBef>
                        <a:buClr>
                          <a:schemeClr val="hlink"/>
                        </a:buClr>
                        <a:buSzPct val="75000"/>
                        <a:buFont typeface="Wingdings" panose="05000000000000000000" pitchFamily="2" charset="2"/>
                        <a:defRPr kumimoji="1" sz="2000">
                          <a:solidFill>
                            <a:schemeClr val="tx1"/>
                          </a:solidFill>
                          <a:latin typeface="Arial" panose="020B0604020202020204" pitchFamily="34" charset="0"/>
                        </a:defRPr>
                      </a:lvl3pPr>
                      <a:lvl4pPr eaLnBrk="0" hangingPunct="0">
                        <a:spcBef>
                          <a:spcPct val="20000"/>
                        </a:spcBef>
                        <a:buClr>
                          <a:schemeClr val="hlink"/>
                        </a:buClr>
                        <a:buSzPct val="75000"/>
                        <a:buFont typeface="Wingdings" panose="05000000000000000000" pitchFamily="2" charset="2"/>
                        <a:defRPr kumimoji="1">
                          <a:solidFill>
                            <a:schemeClr val="tx1"/>
                          </a:solidFill>
                          <a:latin typeface="Arial" panose="020B0604020202020204" pitchFamily="34" charset="0"/>
                        </a:defRPr>
                      </a:lvl4pPr>
                      <a:lvl5pPr eaLnBrk="0" hangingPunct="0">
                        <a:spcBef>
                          <a:spcPct val="20000"/>
                        </a:spcBef>
                        <a:buClr>
                          <a:schemeClr val="hlink"/>
                        </a:buClr>
                        <a:buSzPct val="75000"/>
                        <a:buFont typeface="Wingdings" panose="05000000000000000000" pitchFamily="2" charset="2"/>
                        <a:defRPr kumimoji="1">
                          <a:solidFill>
                            <a:schemeClr val="tx1"/>
                          </a:solidFill>
                          <a:latin typeface="Arial" panose="020B0604020202020204" pitchFamily="34" charset="0"/>
                        </a:defRPr>
                      </a:lvl5pPr>
                      <a:lvl6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6pPr>
                      <a:lvl7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7pPr>
                      <a:lvl8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8pPr>
                      <a:lvl9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tabLst/>
                      </a:pPr>
                      <a:r>
                        <a:rPr kumimoji="1" lang="fa-IR" sz="1800" b="1" i="0" u="none" strike="noStrike" cap="none" normalizeH="0" baseline="0">
                          <a:ln>
                            <a:noFill/>
                          </a:ln>
                          <a:solidFill>
                            <a:schemeClr val="bg1"/>
                          </a:solidFill>
                          <a:effectLst/>
                          <a:latin typeface="Arial" panose="020B0604020202020204" pitchFamily="34" charset="0"/>
                          <a:cs typeface="B Titr" panose="00000700000000000000" pitchFamily="2" charset="-78"/>
                        </a:rPr>
                        <a:t>املاح صفراوي</a:t>
                      </a:r>
                      <a:endParaRPr kumimoji="1" lang="en-US" sz="1800" b="1" i="0" u="none" strike="noStrike" cap="none" normalizeH="0" baseline="0">
                        <a:ln>
                          <a:noFill/>
                        </a:ln>
                        <a:solidFill>
                          <a:schemeClr val="bg1"/>
                        </a:solidFill>
                        <a:effectLst/>
                        <a:latin typeface="Arial" panose="020B0604020202020204" pitchFamily="34" charset="0"/>
                        <a:cs typeface="B Titr" panose="00000700000000000000" pitchFamily="2" charset="-7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971550">
                <a:tc>
                  <a:txBody>
                    <a:bodyPr/>
                    <a:lstStyle>
                      <a:lvl1pPr eaLnBrk="0" hangingPunct="0">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defRPr>
                      </a:lvl1pPr>
                      <a:lvl2pPr eaLnBrk="0" hangingPunct="0">
                        <a:spcBef>
                          <a:spcPct val="20000"/>
                        </a:spcBef>
                        <a:buClr>
                          <a:schemeClr val="hlink"/>
                        </a:buClr>
                        <a:buSzPct val="75000"/>
                        <a:buFont typeface="Wingdings" panose="05000000000000000000" pitchFamily="2" charset="2"/>
                        <a:defRPr kumimoji="1" sz="2400">
                          <a:solidFill>
                            <a:schemeClr val="tx1"/>
                          </a:solidFill>
                          <a:latin typeface="Arial" panose="020B0604020202020204" pitchFamily="34" charset="0"/>
                        </a:defRPr>
                      </a:lvl2pPr>
                      <a:lvl3pPr eaLnBrk="0" hangingPunct="0">
                        <a:spcBef>
                          <a:spcPct val="20000"/>
                        </a:spcBef>
                        <a:buClr>
                          <a:schemeClr val="hlink"/>
                        </a:buClr>
                        <a:buSzPct val="75000"/>
                        <a:buFont typeface="Wingdings" panose="05000000000000000000" pitchFamily="2" charset="2"/>
                        <a:defRPr kumimoji="1" sz="2000">
                          <a:solidFill>
                            <a:schemeClr val="tx1"/>
                          </a:solidFill>
                          <a:latin typeface="Arial" panose="020B0604020202020204" pitchFamily="34" charset="0"/>
                        </a:defRPr>
                      </a:lvl3pPr>
                      <a:lvl4pPr eaLnBrk="0" hangingPunct="0">
                        <a:spcBef>
                          <a:spcPct val="20000"/>
                        </a:spcBef>
                        <a:buClr>
                          <a:schemeClr val="hlink"/>
                        </a:buClr>
                        <a:buSzPct val="75000"/>
                        <a:buFont typeface="Wingdings" panose="05000000000000000000" pitchFamily="2" charset="2"/>
                        <a:defRPr kumimoji="1">
                          <a:solidFill>
                            <a:schemeClr val="tx1"/>
                          </a:solidFill>
                          <a:latin typeface="Arial" panose="020B0604020202020204" pitchFamily="34" charset="0"/>
                        </a:defRPr>
                      </a:lvl4pPr>
                      <a:lvl5pPr eaLnBrk="0" hangingPunct="0">
                        <a:spcBef>
                          <a:spcPct val="20000"/>
                        </a:spcBef>
                        <a:buClr>
                          <a:schemeClr val="hlink"/>
                        </a:buClr>
                        <a:buSzPct val="75000"/>
                        <a:buFont typeface="Wingdings" panose="05000000000000000000" pitchFamily="2" charset="2"/>
                        <a:defRPr kumimoji="1">
                          <a:solidFill>
                            <a:schemeClr val="tx1"/>
                          </a:solidFill>
                          <a:latin typeface="Arial" panose="020B0604020202020204" pitchFamily="34" charset="0"/>
                        </a:defRPr>
                      </a:lvl5pPr>
                      <a:lvl6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6pPr>
                      <a:lvl7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7pPr>
                      <a:lvl8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8pPr>
                      <a:lvl9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tabLst/>
                      </a:pPr>
                      <a:r>
                        <a:rPr kumimoji="1" lang="fa-IR" sz="1800" b="1" i="0" u="none" strike="noStrike" cap="none" normalizeH="0" baseline="0">
                          <a:ln>
                            <a:noFill/>
                          </a:ln>
                          <a:solidFill>
                            <a:schemeClr val="bg1"/>
                          </a:solidFill>
                          <a:effectLst/>
                          <a:latin typeface="Arial" panose="020B0604020202020204" pitchFamily="34" charset="0"/>
                          <a:cs typeface="B Titr" panose="00000700000000000000" pitchFamily="2" charset="-78"/>
                        </a:rPr>
                        <a:t>تجزيه تري گليسريدهاي با زنجيره كوتاه به  دي و منوگليسريد</a:t>
                      </a:r>
                      <a:endParaRPr kumimoji="1" lang="en-US" sz="1800" b="1" i="0" u="none" strike="noStrike" cap="none" normalizeH="0" baseline="0">
                        <a:ln>
                          <a:noFill/>
                        </a:ln>
                        <a:solidFill>
                          <a:schemeClr val="bg1"/>
                        </a:solidFill>
                        <a:effectLst/>
                        <a:latin typeface="Arial" panose="020B0604020202020204" pitchFamily="34" charset="0"/>
                        <a:cs typeface="B Titr" panose="00000700000000000000" pitchFamily="2" charset="-7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defRPr>
                      </a:lvl1pPr>
                      <a:lvl2pPr eaLnBrk="0" hangingPunct="0">
                        <a:spcBef>
                          <a:spcPct val="20000"/>
                        </a:spcBef>
                        <a:buClr>
                          <a:schemeClr val="hlink"/>
                        </a:buClr>
                        <a:buSzPct val="75000"/>
                        <a:buFont typeface="Wingdings" panose="05000000000000000000" pitchFamily="2" charset="2"/>
                        <a:defRPr kumimoji="1" sz="2400">
                          <a:solidFill>
                            <a:schemeClr val="tx1"/>
                          </a:solidFill>
                          <a:latin typeface="Arial" panose="020B0604020202020204" pitchFamily="34" charset="0"/>
                        </a:defRPr>
                      </a:lvl2pPr>
                      <a:lvl3pPr eaLnBrk="0" hangingPunct="0">
                        <a:spcBef>
                          <a:spcPct val="20000"/>
                        </a:spcBef>
                        <a:buClr>
                          <a:schemeClr val="hlink"/>
                        </a:buClr>
                        <a:buSzPct val="75000"/>
                        <a:buFont typeface="Wingdings" panose="05000000000000000000" pitchFamily="2" charset="2"/>
                        <a:defRPr kumimoji="1" sz="2000">
                          <a:solidFill>
                            <a:schemeClr val="tx1"/>
                          </a:solidFill>
                          <a:latin typeface="Arial" panose="020B0604020202020204" pitchFamily="34" charset="0"/>
                        </a:defRPr>
                      </a:lvl3pPr>
                      <a:lvl4pPr eaLnBrk="0" hangingPunct="0">
                        <a:spcBef>
                          <a:spcPct val="20000"/>
                        </a:spcBef>
                        <a:buClr>
                          <a:schemeClr val="hlink"/>
                        </a:buClr>
                        <a:buSzPct val="75000"/>
                        <a:buFont typeface="Wingdings" panose="05000000000000000000" pitchFamily="2" charset="2"/>
                        <a:defRPr kumimoji="1">
                          <a:solidFill>
                            <a:schemeClr val="tx1"/>
                          </a:solidFill>
                          <a:latin typeface="Arial" panose="020B0604020202020204" pitchFamily="34" charset="0"/>
                        </a:defRPr>
                      </a:lvl4pPr>
                      <a:lvl5pPr eaLnBrk="0" hangingPunct="0">
                        <a:spcBef>
                          <a:spcPct val="20000"/>
                        </a:spcBef>
                        <a:buClr>
                          <a:schemeClr val="hlink"/>
                        </a:buClr>
                        <a:buSzPct val="75000"/>
                        <a:buFont typeface="Wingdings" panose="05000000000000000000" pitchFamily="2" charset="2"/>
                        <a:defRPr kumimoji="1">
                          <a:solidFill>
                            <a:schemeClr val="tx1"/>
                          </a:solidFill>
                          <a:latin typeface="Arial" panose="020B0604020202020204" pitchFamily="34" charset="0"/>
                        </a:defRPr>
                      </a:lvl5pPr>
                      <a:lvl6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6pPr>
                      <a:lvl7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7pPr>
                      <a:lvl8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8pPr>
                      <a:lvl9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tabLst/>
                      </a:pPr>
                      <a:endParaRPr kumimoji="1" lang="en-US" sz="1800" b="1" i="0" u="none" strike="noStrike" cap="none" normalizeH="0" baseline="0">
                        <a:ln>
                          <a:noFill/>
                        </a:ln>
                        <a:solidFill>
                          <a:schemeClr val="bg1"/>
                        </a:solidFill>
                        <a:effectLst/>
                        <a:latin typeface="Arial" panose="020B0604020202020204" pitchFamily="34" charset="0"/>
                        <a:cs typeface="B Titr" panose="00000700000000000000"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defRPr>
                      </a:lvl1pPr>
                      <a:lvl2pPr eaLnBrk="0" hangingPunct="0">
                        <a:spcBef>
                          <a:spcPct val="20000"/>
                        </a:spcBef>
                        <a:buClr>
                          <a:schemeClr val="hlink"/>
                        </a:buClr>
                        <a:buSzPct val="75000"/>
                        <a:buFont typeface="Wingdings" panose="05000000000000000000" pitchFamily="2" charset="2"/>
                        <a:defRPr kumimoji="1" sz="2400">
                          <a:solidFill>
                            <a:schemeClr val="tx1"/>
                          </a:solidFill>
                          <a:latin typeface="Arial" panose="020B0604020202020204" pitchFamily="34" charset="0"/>
                        </a:defRPr>
                      </a:lvl2pPr>
                      <a:lvl3pPr eaLnBrk="0" hangingPunct="0">
                        <a:spcBef>
                          <a:spcPct val="20000"/>
                        </a:spcBef>
                        <a:buClr>
                          <a:schemeClr val="hlink"/>
                        </a:buClr>
                        <a:buSzPct val="75000"/>
                        <a:buFont typeface="Wingdings" panose="05000000000000000000" pitchFamily="2" charset="2"/>
                        <a:defRPr kumimoji="1" sz="2000">
                          <a:solidFill>
                            <a:schemeClr val="tx1"/>
                          </a:solidFill>
                          <a:latin typeface="Arial" panose="020B0604020202020204" pitchFamily="34" charset="0"/>
                        </a:defRPr>
                      </a:lvl3pPr>
                      <a:lvl4pPr eaLnBrk="0" hangingPunct="0">
                        <a:spcBef>
                          <a:spcPct val="20000"/>
                        </a:spcBef>
                        <a:buClr>
                          <a:schemeClr val="hlink"/>
                        </a:buClr>
                        <a:buSzPct val="75000"/>
                        <a:buFont typeface="Wingdings" panose="05000000000000000000" pitchFamily="2" charset="2"/>
                        <a:defRPr kumimoji="1">
                          <a:solidFill>
                            <a:schemeClr val="tx1"/>
                          </a:solidFill>
                          <a:latin typeface="Arial" panose="020B0604020202020204" pitchFamily="34" charset="0"/>
                        </a:defRPr>
                      </a:lvl4pPr>
                      <a:lvl5pPr eaLnBrk="0" hangingPunct="0">
                        <a:spcBef>
                          <a:spcPct val="20000"/>
                        </a:spcBef>
                        <a:buClr>
                          <a:schemeClr val="hlink"/>
                        </a:buClr>
                        <a:buSzPct val="75000"/>
                        <a:buFont typeface="Wingdings" panose="05000000000000000000" pitchFamily="2" charset="2"/>
                        <a:defRPr kumimoji="1">
                          <a:solidFill>
                            <a:schemeClr val="tx1"/>
                          </a:solidFill>
                          <a:latin typeface="Arial" panose="020B0604020202020204" pitchFamily="34" charset="0"/>
                        </a:defRPr>
                      </a:lvl5pPr>
                      <a:lvl6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6pPr>
                      <a:lvl7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7pPr>
                      <a:lvl8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8pPr>
                      <a:lvl9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tabLst/>
                      </a:pPr>
                      <a:r>
                        <a:rPr kumimoji="1" lang="fa-IR" sz="1800" b="1" i="0" u="none" strike="noStrike" cap="none" normalizeH="0" baseline="0">
                          <a:ln>
                            <a:noFill/>
                          </a:ln>
                          <a:solidFill>
                            <a:schemeClr val="bg1"/>
                          </a:solidFill>
                          <a:effectLst/>
                          <a:latin typeface="Arial" panose="020B0604020202020204" pitchFamily="34" charset="0"/>
                          <a:cs typeface="B Titr" panose="00000700000000000000" pitchFamily="2" charset="-78"/>
                        </a:rPr>
                        <a:t>ليپاز معده</a:t>
                      </a:r>
                      <a:endParaRPr kumimoji="1" lang="en-US" sz="1800" b="1" i="0" u="none" strike="noStrike" cap="none" normalizeH="0" baseline="0">
                        <a:ln>
                          <a:noFill/>
                        </a:ln>
                        <a:solidFill>
                          <a:schemeClr val="bg1"/>
                        </a:solidFill>
                        <a:effectLst/>
                        <a:latin typeface="Arial" panose="020B0604020202020204" pitchFamily="34" charset="0"/>
                        <a:cs typeface="B Titr" panose="00000700000000000000" pitchFamily="2" charset="-7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052513">
                <a:tc>
                  <a:txBody>
                    <a:bodyPr/>
                    <a:lstStyle>
                      <a:lvl1pPr eaLnBrk="0" hangingPunct="0">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defRPr>
                      </a:lvl1pPr>
                      <a:lvl2pPr eaLnBrk="0" hangingPunct="0">
                        <a:spcBef>
                          <a:spcPct val="20000"/>
                        </a:spcBef>
                        <a:buClr>
                          <a:schemeClr val="hlink"/>
                        </a:buClr>
                        <a:buSzPct val="75000"/>
                        <a:buFont typeface="Wingdings" panose="05000000000000000000" pitchFamily="2" charset="2"/>
                        <a:defRPr kumimoji="1" sz="2400">
                          <a:solidFill>
                            <a:schemeClr val="tx1"/>
                          </a:solidFill>
                          <a:latin typeface="Arial" panose="020B0604020202020204" pitchFamily="34" charset="0"/>
                        </a:defRPr>
                      </a:lvl2pPr>
                      <a:lvl3pPr eaLnBrk="0" hangingPunct="0">
                        <a:spcBef>
                          <a:spcPct val="20000"/>
                        </a:spcBef>
                        <a:buClr>
                          <a:schemeClr val="hlink"/>
                        </a:buClr>
                        <a:buSzPct val="75000"/>
                        <a:buFont typeface="Wingdings" panose="05000000000000000000" pitchFamily="2" charset="2"/>
                        <a:defRPr kumimoji="1" sz="2000">
                          <a:solidFill>
                            <a:schemeClr val="tx1"/>
                          </a:solidFill>
                          <a:latin typeface="Arial" panose="020B0604020202020204" pitchFamily="34" charset="0"/>
                        </a:defRPr>
                      </a:lvl3pPr>
                      <a:lvl4pPr eaLnBrk="0" hangingPunct="0">
                        <a:spcBef>
                          <a:spcPct val="20000"/>
                        </a:spcBef>
                        <a:buClr>
                          <a:schemeClr val="hlink"/>
                        </a:buClr>
                        <a:buSzPct val="75000"/>
                        <a:buFont typeface="Wingdings" panose="05000000000000000000" pitchFamily="2" charset="2"/>
                        <a:defRPr kumimoji="1">
                          <a:solidFill>
                            <a:schemeClr val="tx1"/>
                          </a:solidFill>
                          <a:latin typeface="Arial" panose="020B0604020202020204" pitchFamily="34" charset="0"/>
                        </a:defRPr>
                      </a:lvl4pPr>
                      <a:lvl5pPr eaLnBrk="0" hangingPunct="0">
                        <a:spcBef>
                          <a:spcPct val="20000"/>
                        </a:spcBef>
                        <a:buClr>
                          <a:schemeClr val="hlink"/>
                        </a:buClr>
                        <a:buSzPct val="75000"/>
                        <a:buFont typeface="Wingdings" panose="05000000000000000000" pitchFamily="2" charset="2"/>
                        <a:defRPr kumimoji="1">
                          <a:solidFill>
                            <a:schemeClr val="tx1"/>
                          </a:solidFill>
                          <a:latin typeface="Arial" panose="020B0604020202020204" pitchFamily="34" charset="0"/>
                        </a:defRPr>
                      </a:lvl5pPr>
                      <a:lvl6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6pPr>
                      <a:lvl7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7pPr>
                      <a:lvl8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8pPr>
                      <a:lvl9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tabLst/>
                      </a:pPr>
                      <a:r>
                        <a:rPr kumimoji="1" lang="fa-IR" sz="1800" b="1" i="0" u="none" strike="noStrike" cap="none" normalizeH="0" baseline="0" dirty="0">
                          <a:ln>
                            <a:noFill/>
                          </a:ln>
                          <a:solidFill>
                            <a:schemeClr val="bg1"/>
                          </a:solidFill>
                          <a:effectLst/>
                          <a:latin typeface="Arial" panose="020B0604020202020204" pitchFamily="34" charset="0"/>
                          <a:cs typeface="B Titr" panose="00000700000000000000" pitchFamily="2" charset="-78"/>
                        </a:rPr>
                        <a:t>تجزيه تري گليسريدها </a:t>
                      </a:r>
                      <a:r>
                        <a:rPr kumimoji="1" lang="fa-IR" sz="1800" b="1" i="0" u="none" strike="noStrike" cap="none" normalizeH="0" baseline="0">
                          <a:ln>
                            <a:noFill/>
                          </a:ln>
                          <a:solidFill>
                            <a:schemeClr val="bg1"/>
                          </a:solidFill>
                          <a:effectLst/>
                          <a:latin typeface="Arial" panose="020B0604020202020204" pitchFamily="34" charset="0"/>
                          <a:cs typeface="B Titr" panose="00000700000000000000" pitchFamily="2" charset="-78"/>
                        </a:rPr>
                        <a:t>به دي گليسريدها  </a:t>
                      </a:r>
                      <a:r>
                        <a:rPr kumimoji="1" lang="fa-IR" sz="1800" b="1" i="0" u="none" strike="noStrike" cap="none" normalizeH="0" baseline="0" dirty="0">
                          <a:ln>
                            <a:noFill/>
                          </a:ln>
                          <a:solidFill>
                            <a:schemeClr val="bg1"/>
                          </a:solidFill>
                          <a:effectLst/>
                          <a:latin typeface="Arial" panose="020B0604020202020204" pitchFamily="34" charset="0"/>
                          <a:cs typeface="B Titr" panose="00000700000000000000" pitchFamily="2" charset="-78"/>
                        </a:rPr>
                        <a:t>واسيدهاي چرب و گليسرول</a:t>
                      </a:r>
                      <a:endParaRPr kumimoji="1" lang="en-US" sz="1800" b="1" i="0" u="none" strike="noStrike" cap="none" normalizeH="0" baseline="0" dirty="0">
                        <a:ln>
                          <a:noFill/>
                        </a:ln>
                        <a:solidFill>
                          <a:schemeClr val="bg1"/>
                        </a:solidFill>
                        <a:effectLst/>
                        <a:latin typeface="Arial" panose="020B0604020202020204" pitchFamily="34" charset="0"/>
                        <a:cs typeface="B Titr" panose="00000700000000000000" pitchFamily="2" charset="-7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defRPr>
                      </a:lvl1pPr>
                      <a:lvl2pPr eaLnBrk="0" hangingPunct="0">
                        <a:spcBef>
                          <a:spcPct val="20000"/>
                        </a:spcBef>
                        <a:buClr>
                          <a:schemeClr val="hlink"/>
                        </a:buClr>
                        <a:buSzPct val="75000"/>
                        <a:buFont typeface="Wingdings" panose="05000000000000000000" pitchFamily="2" charset="2"/>
                        <a:defRPr kumimoji="1" sz="2400">
                          <a:solidFill>
                            <a:schemeClr val="tx1"/>
                          </a:solidFill>
                          <a:latin typeface="Arial" panose="020B0604020202020204" pitchFamily="34" charset="0"/>
                        </a:defRPr>
                      </a:lvl2pPr>
                      <a:lvl3pPr eaLnBrk="0" hangingPunct="0">
                        <a:spcBef>
                          <a:spcPct val="20000"/>
                        </a:spcBef>
                        <a:buClr>
                          <a:schemeClr val="hlink"/>
                        </a:buClr>
                        <a:buSzPct val="75000"/>
                        <a:buFont typeface="Wingdings" panose="05000000000000000000" pitchFamily="2" charset="2"/>
                        <a:defRPr kumimoji="1" sz="2000">
                          <a:solidFill>
                            <a:schemeClr val="tx1"/>
                          </a:solidFill>
                          <a:latin typeface="Arial" panose="020B0604020202020204" pitchFamily="34" charset="0"/>
                        </a:defRPr>
                      </a:lvl3pPr>
                      <a:lvl4pPr eaLnBrk="0" hangingPunct="0">
                        <a:spcBef>
                          <a:spcPct val="20000"/>
                        </a:spcBef>
                        <a:buClr>
                          <a:schemeClr val="hlink"/>
                        </a:buClr>
                        <a:buSzPct val="75000"/>
                        <a:buFont typeface="Wingdings" panose="05000000000000000000" pitchFamily="2" charset="2"/>
                        <a:defRPr kumimoji="1">
                          <a:solidFill>
                            <a:schemeClr val="tx1"/>
                          </a:solidFill>
                          <a:latin typeface="Arial" panose="020B0604020202020204" pitchFamily="34" charset="0"/>
                        </a:defRPr>
                      </a:lvl4pPr>
                      <a:lvl5pPr eaLnBrk="0" hangingPunct="0">
                        <a:spcBef>
                          <a:spcPct val="20000"/>
                        </a:spcBef>
                        <a:buClr>
                          <a:schemeClr val="hlink"/>
                        </a:buClr>
                        <a:buSzPct val="75000"/>
                        <a:buFont typeface="Wingdings" panose="05000000000000000000" pitchFamily="2" charset="2"/>
                        <a:defRPr kumimoji="1">
                          <a:solidFill>
                            <a:schemeClr val="tx1"/>
                          </a:solidFill>
                          <a:latin typeface="Arial" panose="020B0604020202020204" pitchFamily="34" charset="0"/>
                        </a:defRPr>
                      </a:lvl5pPr>
                      <a:lvl6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6pPr>
                      <a:lvl7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7pPr>
                      <a:lvl8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8pPr>
                      <a:lvl9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tabLst/>
                      </a:pPr>
                      <a:endParaRPr kumimoji="1" lang="en-US" sz="1800" b="1" i="0" u="none" strike="noStrike" cap="none" normalizeH="0" baseline="0">
                        <a:ln>
                          <a:noFill/>
                        </a:ln>
                        <a:solidFill>
                          <a:schemeClr val="bg1"/>
                        </a:solidFill>
                        <a:effectLst/>
                        <a:latin typeface="Arial" panose="020B0604020202020204" pitchFamily="34" charset="0"/>
                        <a:cs typeface="B Titr" panose="00000700000000000000"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eaLnBrk="0" hangingPunct="0">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defRPr>
                      </a:lvl1pPr>
                      <a:lvl2pPr eaLnBrk="0" hangingPunct="0">
                        <a:spcBef>
                          <a:spcPct val="20000"/>
                        </a:spcBef>
                        <a:buClr>
                          <a:schemeClr val="hlink"/>
                        </a:buClr>
                        <a:buSzPct val="75000"/>
                        <a:buFont typeface="Wingdings" panose="05000000000000000000" pitchFamily="2" charset="2"/>
                        <a:defRPr kumimoji="1" sz="2400">
                          <a:solidFill>
                            <a:schemeClr val="tx1"/>
                          </a:solidFill>
                          <a:latin typeface="Arial" panose="020B0604020202020204" pitchFamily="34" charset="0"/>
                        </a:defRPr>
                      </a:lvl2pPr>
                      <a:lvl3pPr eaLnBrk="0" hangingPunct="0">
                        <a:spcBef>
                          <a:spcPct val="20000"/>
                        </a:spcBef>
                        <a:buClr>
                          <a:schemeClr val="hlink"/>
                        </a:buClr>
                        <a:buSzPct val="75000"/>
                        <a:buFont typeface="Wingdings" panose="05000000000000000000" pitchFamily="2" charset="2"/>
                        <a:defRPr kumimoji="1" sz="2000">
                          <a:solidFill>
                            <a:schemeClr val="tx1"/>
                          </a:solidFill>
                          <a:latin typeface="Arial" panose="020B0604020202020204" pitchFamily="34" charset="0"/>
                        </a:defRPr>
                      </a:lvl3pPr>
                      <a:lvl4pPr eaLnBrk="0" hangingPunct="0">
                        <a:spcBef>
                          <a:spcPct val="20000"/>
                        </a:spcBef>
                        <a:buClr>
                          <a:schemeClr val="hlink"/>
                        </a:buClr>
                        <a:buSzPct val="75000"/>
                        <a:buFont typeface="Wingdings" panose="05000000000000000000" pitchFamily="2" charset="2"/>
                        <a:defRPr kumimoji="1">
                          <a:solidFill>
                            <a:schemeClr val="tx1"/>
                          </a:solidFill>
                          <a:latin typeface="Arial" panose="020B0604020202020204" pitchFamily="34" charset="0"/>
                        </a:defRPr>
                      </a:lvl4pPr>
                      <a:lvl5pPr eaLnBrk="0" hangingPunct="0">
                        <a:spcBef>
                          <a:spcPct val="20000"/>
                        </a:spcBef>
                        <a:buClr>
                          <a:schemeClr val="hlink"/>
                        </a:buClr>
                        <a:buSzPct val="75000"/>
                        <a:buFont typeface="Wingdings" panose="05000000000000000000" pitchFamily="2" charset="2"/>
                        <a:defRPr kumimoji="1">
                          <a:solidFill>
                            <a:schemeClr val="tx1"/>
                          </a:solidFill>
                          <a:latin typeface="Arial" panose="020B0604020202020204" pitchFamily="34" charset="0"/>
                        </a:defRPr>
                      </a:lvl5pPr>
                      <a:lvl6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6pPr>
                      <a:lvl7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7pPr>
                      <a:lvl8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8pPr>
                      <a:lvl9pPr algn="l" rtl="0" eaLnBrk="0" fontAlgn="base" hangingPunct="0">
                        <a:spcBef>
                          <a:spcPct val="20000"/>
                        </a:spcBef>
                        <a:spcAft>
                          <a:spcPct val="0"/>
                        </a:spcAft>
                        <a:buClr>
                          <a:schemeClr val="hlink"/>
                        </a:buClr>
                        <a:buSzPct val="75000"/>
                        <a:buFont typeface="Wingdings" panose="05000000000000000000" pitchFamily="2" charset="2"/>
                        <a:defRPr kumimoji="1">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tabLst/>
                      </a:pPr>
                      <a:r>
                        <a:rPr kumimoji="1" lang="fa-IR" sz="1800" b="1" i="0" u="none" strike="noStrike" cap="none" normalizeH="0" baseline="0" dirty="0">
                          <a:ln>
                            <a:noFill/>
                          </a:ln>
                          <a:solidFill>
                            <a:schemeClr val="bg1"/>
                          </a:solidFill>
                          <a:effectLst/>
                          <a:latin typeface="Arial" panose="020B0604020202020204" pitchFamily="34" charset="0"/>
                          <a:cs typeface="B Titr" panose="00000700000000000000" pitchFamily="2" charset="-78"/>
                        </a:rPr>
                        <a:t>ليپاز لوزالمعده و روده باريك</a:t>
                      </a:r>
                      <a:endParaRPr kumimoji="1" lang="en-US" sz="1800" b="1" i="0" u="none" strike="noStrike" cap="none" normalizeH="0" baseline="0" dirty="0">
                        <a:ln>
                          <a:noFill/>
                        </a:ln>
                        <a:solidFill>
                          <a:schemeClr val="bg1"/>
                        </a:solidFill>
                        <a:effectLst/>
                        <a:latin typeface="Arial" panose="020B0604020202020204" pitchFamily="34" charset="0"/>
                        <a:cs typeface="B Titr" panose="00000700000000000000" pitchFamily="2" charset="-7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6" name="Picture 5">
            <a:extLst>
              <a:ext uri="{FF2B5EF4-FFF2-40B4-BE49-F238E27FC236}">
                <a16:creationId xmlns:a16="http://schemas.microsoft.com/office/drawing/2014/main" id="{1F872782-693E-4E93-AB6A-8EA2421ACADD}"/>
              </a:ext>
            </a:extLst>
          </p:cNvPr>
          <p:cNvPicPr>
            <a:picLocks noChangeAspect="1"/>
          </p:cNvPicPr>
          <p:nvPr/>
        </p:nvPicPr>
        <p:blipFill>
          <a:blip r:embed="rId2"/>
          <a:stretch>
            <a:fillRect/>
          </a:stretch>
        </p:blipFill>
        <p:spPr>
          <a:xfrm>
            <a:off x="0" y="5489859"/>
            <a:ext cx="1339614" cy="1346245"/>
          </a:xfrm>
          <a:prstGeom prst="rect">
            <a:avLst/>
          </a:prstGeom>
        </p:spPr>
      </p:pic>
    </p:spTree>
    <p:extLst>
      <p:ext uri="{BB962C8B-B14F-4D97-AF65-F5344CB8AC3E}">
        <p14:creationId xmlns:p14="http://schemas.microsoft.com/office/powerpoint/2010/main" val="1826475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57A91EC-7416-4B93-AC9A-A308C72093B2}"/>
              </a:ext>
            </a:extLst>
          </p:cNvPr>
          <p:cNvSpPr>
            <a:spLocks noGrp="1" noChangeArrowheads="1"/>
          </p:cNvSpPr>
          <p:nvPr>
            <p:ph type="body" idx="1"/>
          </p:nvPr>
        </p:nvSpPr>
        <p:spPr>
          <a:xfrm>
            <a:off x="4699621" y="102221"/>
            <a:ext cx="7848600" cy="817700"/>
          </a:xfrm>
        </p:spPr>
        <p:txBody>
          <a:bodyPr>
            <a:normAutofit fontScale="92500" lnSpcReduction="10000"/>
          </a:bodyPr>
          <a:lstStyle/>
          <a:p>
            <a:pPr algn="ctr" rtl="1">
              <a:buFont typeface="Wingdings" panose="05000000000000000000" pitchFamily="2" charset="2"/>
              <a:buNone/>
            </a:pPr>
            <a:r>
              <a:rPr lang="fa-IR" altLang="fa-IR" sz="2800" dirty="0">
                <a:solidFill>
                  <a:srgbClr val="FF0000"/>
                </a:solidFill>
                <a:cs typeface="B Titr" panose="00000700000000000000" pitchFamily="2" charset="-78"/>
              </a:rPr>
              <a:t>فصل اول</a:t>
            </a:r>
          </a:p>
          <a:p>
            <a:pPr algn="ctr" rtl="1">
              <a:buFont typeface="Wingdings" panose="05000000000000000000" pitchFamily="2" charset="2"/>
              <a:buNone/>
            </a:pPr>
            <a:r>
              <a:rPr lang="fa-IR" altLang="fa-IR" dirty="0">
                <a:solidFill>
                  <a:srgbClr val="FF0000"/>
                </a:solidFill>
                <a:cs typeface="B Titr" panose="00000700000000000000" pitchFamily="2" charset="-78"/>
              </a:rPr>
              <a:t>ساختار و طبقه بندي چربيها</a:t>
            </a:r>
            <a:endParaRPr lang="en-US" altLang="fa-IR" dirty="0">
              <a:solidFill>
                <a:srgbClr val="FF0000"/>
              </a:solidFill>
              <a:cs typeface="B Titr" panose="00000700000000000000" pitchFamily="2" charset="-78"/>
            </a:endParaRPr>
          </a:p>
        </p:txBody>
      </p:sp>
      <p:sp>
        <p:nvSpPr>
          <p:cNvPr id="4" name="Rectangle 2">
            <a:extLst>
              <a:ext uri="{FF2B5EF4-FFF2-40B4-BE49-F238E27FC236}">
                <a16:creationId xmlns:a16="http://schemas.microsoft.com/office/drawing/2014/main" id="{79D1141E-3E04-488B-80B0-F5655729F263}"/>
              </a:ext>
            </a:extLst>
          </p:cNvPr>
          <p:cNvSpPr txBox="1">
            <a:spLocks noChangeArrowheads="1"/>
          </p:cNvSpPr>
          <p:nvPr/>
        </p:nvSpPr>
        <p:spPr>
          <a:xfrm>
            <a:off x="3118748" y="1268412"/>
            <a:ext cx="8207375" cy="43211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endParaRPr kumimoji="0" lang="en-US" altLang="fa-IR" sz="32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sp>
        <p:nvSpPr>
          <p:cNvPr id="3" name="Rectangle 2">
            <a:extLst>
              <a:ext uri="{FF2B5EF4-FFF2-40B4-BE49-F238E27FC236}">
                <a16:creationId xmlns:a16="http://schemas.microsoft.com/office/drawing/2014/main" id="{6CD0177F-EE07-466A-A9F5-3A514BD5BB4B}"/>
              </a:ext>
            </a:extLst>
          </p:cNvPr>
          <p:cNvSpPr/>
          <p:nvPr/>
        </p:nvSpPr>
        <p:spPr>
          <a:xfrm>
            <a:off x="9832845" y="900117"/>
            <a:ext cx="1527982" cy="461665"/>
          </a:xfrm>
          <a:prstGeom prst="rect">
            <a:avLst/>
          </a:prstGeom>
        </p:spPr>
        <p:txBody>
          <a:bodyPr wrap="none">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a-IR" altLang="fa-IR" sz="24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B Titr" panose="00000700000000000000" pitchFamily="2" charset="-78"/>
              </a:rPr>
              <a:t>جذب چربیها</a:t>
            </a:r>
            <a:endParaRPr kumimoji="0" lang="en-US" altLang="fa-IR" sz="24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B Titr" panose="00000700000000000000" pitchFamily="2" charset="-78"/>
            </a:endParaRPr>
          </a:p>
        </p:txBody>
      </p:sp>
      <p:graphicFrame>
        <p:nvGraphicFramePr>
          <p:cNvPr id="6" name="Table 7">
            <a:extLst>
              <a:ext uri="{FF2B5EF4-FFF2-40B4-BE49-F238E27FC236}">
                <a16:creationId xmlns:a16="http://schemas.microsoft.com/office/drawing/2014/main" id="{002401B8-F972-46A6-AB5E-6967CF1EA2C5}"/>
              </a:ext>
            </a:extLst>
          </p:cNvPr>
          <p:cNvGraphicFramePr>
            <a:graphicFrameLocks noGrp="1"/>
          </p:cNvGraphicFramePr>
          <p:nvPr>
            <p:extLst/>
          </p:nvPr>
        </p:nvGraphicFramePr>
        <p:xfrm>
          <a:off x="1678794" y="1463040"/>
          <a:ext cx="9255751" cy="5394960"/>
        </p:xfrm>
        <a:graphic>
          <a:graphicData uri="http://schemas.openxmlformats.org/drawingml/2006/table">
            <a:tbl>
              <a:tblPr rtl="1" firstRow="1" bandRow="1">
                <a:tableStyleId>{5C22544A-7EE6-4342-B048-85BDC9FD1C3A}</a:tableStyleId>
              </a:tblPr>
              <a:tblGrid>
                <a:gridCol w="4234141">
                  <a:extLst>
                    <a:ext uri="{9D8B030D-6E8A-4147-A177-3AD203B41FA5}">
                      <a16:colId xmlns:a16="http://schemas.microsoft.com/office/drawing/2014/main" val="2229229784"/>
                    </a:ext>
                  </a:extLst>
                </a:gridCol>
                <a:gridCol w="5021610">
                  <a:extLst>
                    <a:ext uri="{9D8B030D-6E8A-4147-A177-3AD203B41FA5}">
                      <a16:colId xmlns:a16="http://schemas.microsoft.com/office/drawing/2014/main" val="3414287541"/>
                    </a:ext>
                  </a:extLst>
                </a:gridCol>
              </a:tblGrid>
              <a:tr h="497486">
                <a:tc>
                  <a:txBody>
                    <a:bodyPr/>
                    <a:lstStyle/>
                    <a:p>
                      <a:pPr algn="ctr" rtl="1"/>
                      <a:r>
                        <a:rPr lang="fa-IR" dirty="0"/>
                        <a:t>جذب اسیدهای چرب با زنجیره کوتاه (</a:t>
                      </a:r>
                      <a:r>
                        <a:rPr lang="fa-IR" sz="1800" b="0" i="0" kern="1200" dirty="0">
                          <a:solidFill>
                            <a:schemeClr val="lt1"/>
                          </a:solidFill>
                          <a:effectLst/>
                          <a:latin typeface="+mn-lt"/>
                          <a:ea typeface="+mn-ea"/>
                          <a:cs typeface="+mn-cs"/>
                        </a:rPr>
                        <a:t>کمتر از 10 کربن )</a:t>
                      </a:r>
                      <a:endParaRPr lang="fa-IR"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dirty="0"/>
                        <a:t>جذب اسیدهای چرب با زنجیره بلند</a:t>
                      </a:r>
                    </a:p>
                    <a:p>
                      <a:pPr rtl="1"/>
                      <a:endParaRPr lang="fa-IR" dirty="0"/>
                    </a:p>
                  </a:txBody>
                  <a:tcPr/>
                </a:tc>
                <a:extLst>
                  <a:ext uri="{0D108BD9-81ED-4DB2-BD59-A6C34878D82A}">
                    <a16:rowId xmlns:a16="http://schemas.microsoft.com/office/drawing/2014/main" val="2387000481"/>
                  </a:ext>
                </a:extLst>
              </a:tr>
              <a:tr h="2740591">
                <a:tc>
                  <a:txBody>
                    <a:bodyPr/>
                    <a:lstStyle/>
                    <a:p>
                      <a:pPr algn="ctr" rtl="1"/>
                      <a:r>
                        <a:rPr lang="fa-IR" dirty="0">
                          <a:latin typeface="_PDMS_Saleem_QuranFont" panose="02010000000000000000" pitchFamily="2" charset="-78"/>
                          <a:cs typeface="B Titr" panose="00000700000000000000" pitchFamily="2" charset="-78"/>
                        </a:rPr>
                        <a:t>از طریق سلول های اپیتلیال روده</a:t>
                      </a:r>
                    </a:p>
                    <a:p>
                      <a:pPr algn="ctr" rtl="1"/>
                      <a:endParaRPr lang="fa-IR" dirty="0">
                        <a:latin typeface="_PDMS_Saleem_QuranFont" panose="02010000000000000000" pitchFamily="2" charset="-78"/>
                        <a:cs typeface="B Titr" panose="00000700000000000000" pitchFamily="2" charset="-78"/>
                      </a:endParaRPr>
                    </a:p>
                    <a:p>
                      <a:pPr algn="ctr" rtl="1"/>
                      <a:endParaRPr lang="fa-IR" dirty="0">
                        <a:latin typeface="_PDMS_Saleem_QuranFont" panose="02010000000000000000" pitchFamily="2" charset="-78"/>
                        <a:cs typeface="B Titr" panose="00000700000000000000" pitchFamily="2" charset="-78"/>
                      </a:endParaRPr>
                    </a:p>
                    <a:p>
                      <a:pPr algn="ctr" rtl="1"/>
                      <a:r>
                        <a:rPr lang="fa-IR" dirty="0">
                          <a:latin typeface="_PDMS_Saleem_QuranFont" panose="02010000000000000000" pitchFamily="2" charset="-78"/>
                          <a:cs typeface="B Titr" panose="00000700000000000000" pitchFamily="2" charset="-78"/>
                        </a:rPr>
                        <a:t>              </a:t>
                      </a:r>
                    </a:p>
                    <a:p>
                      <a:pPr algn="ctr" rtl="1"/>
                      <a:r>
                        <a:rPr lang="fa-IR" dirty="0">
                          <a:latin typeface="_PDMS_Saleem_QuranFont" panose="02010000000000000000" pitchFamily="2" charset="-78"/>
                          <a:cs typeface="B Titr" panose="00000700000000000000" pitchFamily="2" charset="-78"/>
                        </a:rPr>
                        <a:t>                                ورود به جریان خون</a:t>
                      </a:r>
                      <a:r>
                        <a:rPr lang="en-US" dirty="0">
                          <a:latin typeface="_PDMS_Saleem_QuranFont" panose="02010000000000000000" pitchFamily="2" charset="-78"/>
                          <a:cs typeface="B Titr" panose="00000700000000000000" pitchFamily="2" charset="-78"/>
                        </a:rPr>
                        <a:t> </a:t>
                      </a:r>
                      <a:r>
                        <a:rPr lang="fa-IR" baseline="0" dirty="0">
                          <a:latin typeface="_PDMS_Saleem_QuranFont" panose="02010000000000000000" pitchFamily="2" charset="-78"/>
                          <a:cs typeface="B Titr" panose="00000700000000000000" pitchFamily="2" charset="-78"/>
                        </a:rPr>
                        <a:t> و    اتصال به آلبومین</a:t>
                      </a:r>
                      <a:endParaRPr lang="fa-IR" dirty="0">
                        <a:latin typeface="_PDMS_Saleem_QuranFont" panose="02010000000000000000" pitchFamily="2" charset="-78"/>
                        <a:cs typeface="B Titr" panose="00000700000000000000" pitchFamily="2" charset="-78"/>
                      </a:endParaRPr>
                    </a:p>
                    <a:p>
                      <a:pPr algn="ctr" rtl="1"/>
                      <a:endParaRPr lang="fa-IR" dirty="0">
                        <a:latin typeface="_PDMS_Saleem_QuranFont" panose="02010000000000000000" pitchFamily="2" charset="-78"/>
                        <a:cs typeface="B Titr" panose="00000700000000000000" pitchFamily="2" charset="-78"/>
                      </a:endParaRPr>
                    </a:p>
                    <a:p>
                      <a:pPr algn="ctr" rtl="1"/>
                      <a:r>
                        <a:rPr lang="fa-IR" dirty="0">
                          <a:latin typeface="_PDMS_Saleem_QuranFont" panose="02010000000000000000" pitchFamily="2" charset="-78"/>
                          <a:cs typeface="B Titr" panose="00000700000000000000" pitchFamily="2" charset="-78"/>
                        </a:rPr>
                        <a:t>                       ورید باب</a:t>
                      </a:r>
                    </a:p>
                    <a:p>
                      <a:pPr algn="ctr" rtl="1"/>
                      <a:endParaRPr lang="fa-IR" dirty="0">
                        <a:latin typeface="_PDMS_Saleem_QuranFont" panose="02010000000000000000" pitchFamily="2" charset="-78"/>
                        <a:cs typeface="B Titr" panose="00000700000000000000" pitchFamily="2" charset="-78"/>
                      </a:endParaRPr>
                    </a:p>
                    <a:p>
                      <a:pPr algn="ctr" rtl="1"/>
                      <a:r>
                        <a:rPr lang="fa-IR" dirty="0">
                          <a:latin typeface="_PDMS_Saleem_QuranFont" panose="02010000000000000000" pitchFamily="2" charset="-78"/>
                          <a:cs typeface="B Titr" panose="00000700000000000000" pitchFamily="2" charset="-78"/>
                        </a:rPr>
                        <a:t>                                                </a:t>
                      </a:r>
                      <a:r>
                        <a:rPr lang="fa-IR" sz="1800" kern="1200" dirty="0">
                          <a:solidFill>
                            <a:srgbClr val="C00000"/>
                          </a:solidFill>
                          <a:latin typeface="_PDMS_Saleem_QuranFont" panose="02010000000000000000" pitchFamily="2" charset="-78"/>
                          <a:ea typeface="+mn-ea"/>
                          <a:cs typeface="B Titr" panose="00000700000000000000" pitchFamily="2" charset="-78"/>
                        </a:rPr>
                        <a:t>ورود به کبد</a:t>
                      </a:r>
                    </a:p>
                    <a:p>
                      <a:pPr algn="ctr" rtl="1"/>
                      <a:r>
                        <a:rPr lang="fa-IR" dirty="0">
                          <a:latin typeface="_PDMS_Saleem_QuranFont" panose="02010000000000000000" pitchFamily="2" charset="-78"/>
                          <a:cs typeface="B Titr" panose="00000700000000000000" pitchFamily="2" charset="-78"/>
                        </a:rPr>
                        <a:t> </a:t>
                      </a:r>
                    </a:p>
                    <a:p>
                      <a:pPr algn="ctr" rtl="1"/>
                      <a:endParaRPr lang="fa-IR" dirty="0">
                        <a:latin typeface="_PDMS_Saleem_QuranFont" panose="02010000000000000000" pitchFamily="2" charset="-78"/>
                        <a:cs typeface="B Titr" panose="00000700000000000000" pitchFamily="2" charset="-78"/>
                      </a:endParaRPr>
                    </a:p>
                    <a:p>
                      <a:pPr algn="ctr" rtl="1"/>
                      <a:endParaRPr lang="fa-IR" dirty="0">
                        <a:latin typeface="_PDMS_Saleem_QuranFont" panose="02010000000000000000" pitchFamily="2" charset="-78"/>
                        <a:cs typeface="B Titr" panose="00000700000000000000" pitchFamily="2" charset="-78"/>
                      </a:endParaRPr>
                    </a:p>
                    <a:p>
                      <a:pPr algn="ctr" rtl="1"/>
                      <a:r>
                        <a:rPr lang="fa-IR" dirty="0">
                          <a:latin typeface="_PDMS_Saleem_QuranFont" panose="02010000000000000000" pitchFamily="2" charset="-78"/>
                          <a:cs typeface="B Titr" panose="00000700000000000000" pitchFamily="2" charset="-78"/>
                        </a:rPr>
                        <a:t>                       </a:t>
                      </a:r>
                    </a:p>
                    <a:p>
                      <a:pPr algn="ctr" rtl="1"/>
                      <a:r>
                        <a:rPr lang="fa-IR" dirty="0">
                          <a:latin typeface="_PDMS_Saleem_QuranFont" panose="02010000000000000000" pitchFamily="2" charset="-78"/>
                          <a:cs typeface="B Titr" panose="00000700000000000000" pitchFamily="2" charset="-78"/>
                        </a:rPr>
                        <a:t>                             ورود به روند سوخت وساز   </a:t>
                      </a:r>
                    </a:p>
                    <a:p>
                      <a:pPr algn="ctr" rtl="1"/>
                      <a:endParaRPr lang="fa-IR" dirty="0"/>
                    </a:p>
                    <a:p>
                      <a:pPr algn="ctr" rtl="1"/>
                      <a:endParaRPr lang="fa-IR" dirty="0"/>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fa-IR" sz="1600" dirty="0">
                          <a:latin typeface="_PDMS_Saleem_QuranFont" panose="02010000000000000000" pitchFamily="2" charset="-78"/>
                          <a:cs typeface="B Titr" panose="00000700000000000000" pitchFamily="2" charset="-78"/>
                        </a:rPr>
                        <a:t>از طریق سلول های اپیتلیال روده</a:t>
                      </a:r>
                    </a:p>
                    <a:p>
                      <a:pPr algn="ctr" rtl="1"/>
                      <a:endParaRPr lang="fa-IR" dirty="0"/>
                    </a:p>
                    <a:p>
                      <a:pPr algn="ctr" rtl="1"/>
                      <a:endParaRPr lang="fa-IR" dirty="0"/>
                    </a:p>
                    <a:p>
                      <a:pPr algn="ctr" rtl="1"/>
                      <a:endParaRPr lang="fa-IR" dirty="0"/>
                    </a:p>
                    <a:p>
                      <a:pPr marL="0" marR="0" lvl="0" indent="0" algn="l" defTabSz="914400" rtl="1" eaLnBrk="1" fontAlgn="auto" latinLnBrk="0" hangingPunct="1">
                        <a:lnSpc>
                          <a:spcPct val="100000"/>
                        </a:lnSpc>
                        <a:spcBef>
                          <a:spcPts val="0"/>
                        </a:spcBef>
                        <a:spcAft>
                          <a:spcPts val="0"/>
                        </a:spcAft>
                        <a:buClrTx/>
                        <a:buSzTx/>
                        <a:buFontTx/>
                        <a:buNone/>
                        <a:tabLst/>
                        <a:defRPr/>
                      </a:pPr>
                      <a:r>
                        <a:rPr lang="fa-IR" dirty="0">
                          <a:latin typeface="_PDMS_Saleem_QuranFont" panose="02010000000000000000" pitchFamily="2" charset="-78"/>
                          <a:cs typeface="B Titr" panose="00000700000000000000" pitchFamily="2" charset="-78"/>
                        </a:rPr>
                        <a:t>                                   </a:t>
                      </a:r>
                      <a:r>
                        <a:rPr lang="fa-IR" sz="1600" kern="1200" dirty="0">
                          <a:solidFill>
                            <a:schemeClr val="dk1"/>
                          </a:solidFill>
                          <a:latin typeface="_PDMS_Saleem_QuranFont" panose="02010000000000000000" pitchFamily="2" charset="-78"/>
                          <a:ea typeface="+mn-ea"/>
                          <a:cs typeface="B Titr" panose="00000700000000000000" pitchFamily="2" charset="-78"/>
                        </a:rPr>
                        <a:t> </a:t>
                      </a:r>
                    </a:p>
                    <a:p>
                      <a:pPr algn="ctr" rtl="1"/>
                      <a:r>
                        <a:rPr lang="fa-IR" sz="1800" kern="1200" dirty="0">
                          <a:solidFill>
                            <a:schemeClr val="dk1"/>
                          </a:solidFill>
                          <a:latin typeface="_PDMS_Saleem_QuranFont" panose="02010000000000000000" pitchFamily="2" charset="-78"/>
                          <a:ea typeface="+mn-ea"/>
                          <a:cs typeface="B Titr" panose="00000700000000000000" pitchFamily="2" charset="-78"/>
                        </a:rPr>
                        <a:t>                          ستز تری گلیسریدهای جدید</a:t>
                      </a:r>
                      <a:endParaRPr lang="fa-IR" dirty="0">
                        <a:latin typeface="_PDMS_Saleem_QuranFont" panose="02010000000000000000" pitchFamily="2" charset="-78"/>
                        <a:cs typeface="B Titr" panose="00000700000000000000" pitchFamily="2" charset="-78"/>
                      </a:endParaRPr>
                    </a:p>
                    <a:p>
                      <a:pPr algn="ctr" rtl="1"/>
                      <a:endParaRPr lang="fa-IR" sz="1400" dirty="0">
                        <a:latin typeface="_PDMS_Saleem_QuranFont" panose="02010000000000000000" pitchFamily="2" charset="-78"/>
                        <a:cs typeface="B Titr" panose="00000700000000000000" pitchFamily="2" charset="-78"/>
                      </a:endParaRPr>
                    </a:p>
                    <a:p>
                      <a:pPr algn="ctr" rtl="1"/>
                      <a:r>
                        <a:rPr lang="fa-IR" sz="1400" dirty="0">
                          <a:solidFill>
                            <a:srgbClr val="FF0000"/>
                          </a:solidFill>
                          <a:latin typeface="_PDMS_Saleem_QuranFont" panose="02010000000000000000" pitchFamily="2" charset="-78"/>
                          <a:cs typeface="B Titr" panose="00000700000000000000" pitchFamily="2" charset="-78"/>
                        </a:rPr>
                        <a:t>به همراه کلسترول</a:t>
                      </a:r>
                    </a:p>
                    <a:p>
                      <a:pPr algn="ctr" rtl="1"/>
                      <a:r>
                        <a:rPr lang="fa-IR" sz="1400" dirty="0">
                          <a:solidFill>
                            <a:srgbClr val="FF0000"/>
                          </a:solidFill>
                          <a:latin typeface="_PDMS_Saleem_QuranFont" panose="02010000000000000000" pitchFamily="2" charset="-78"/>
                          <a:cs typeface="B Titr" panose="00000700000000000000" pitchFamily="2" charset="-78"/>
                        </a:rPr>
                        <a:t>و فسفولیپیدهای شبکه </a:t>
                      </a:r>
                      <a:r>
                        <a:rPr lang="en-US" sz="1400" dirty="0">
                          <a:solidFill>
                            <a:srgbClr val="FF0000"/>
                          </a:solidFill>
                          <a:latin typeface="_PDMS_Saleem_QuranFont" panose="02010000000000000000" pitchFamily="2" charset="-78"/>
                          <a:cs typeface="B Titr" panose="00000700000000000000" pitchFamily="2" charset="-78"/>
                        </a:rPr>
                        <a:t>ER</a:t>
                      </a:r>
                      <a:endParaRPr lang="fa-IR" sz="1400" dirty="0">
                        <a:solidFill>
                          <a:srgbClr val="FF0000"/>
                        </a:solidFill>
                        <a:latin typeface="_PDMS_Saleem_QuranFont" panose="02010000000000000000" pitchFamily="2" charset="-78"/>
                        <a:cs typeface="B Titr" panose="00000700000000000000" pitchFamily="2" charset="-78"/>
                      </a:endParaRPr>
                    </a:p>
                    <a:p>
                      <a:pPr algn="ctr" rtl="1"/>
                      <a:endParaRPr lang="fa-IR" sz="1400" dirty="0">
                        <a:latin typeface="_PDMS_Saleem_QuranFont" panose="02010000000000000000" pitchFamily="2" charset="-78"/>
                        <a:cs typeface="B Titr" panose="00000700000000000000" pitchFamily="2" charset="-78"/>
                      </a:endParaRPr>
                    </a:p>
                    <a:p>
                      <a:pPr algn="ctr" rtl="1"/>
                      <a:r>
                        <a:rPr lang="fa-IR" sz="1400" dirty="0">
                          <a:latin typeface="_PDMS_Saleem_QuranFont" panose="02010000000000000000" pitchFamily="2" charset="-78"/>
                          <a:cs typeface="B Titr" panose="00000700000000000000" pitchFamily="2" charset="-78"/>
                        </a:rPr>
                        <a:t>                                                         تشکیل مولکولهای چربی</a:t>
                      </a:r>
                    </a:p>
                    <a:p>
                      <a:pPr algn="ctr" rtl="1"/>
                      <a:endParaRPr lang="fa-IR" sz="1400" dirty="0">
                        <a:latin typeface="_PDMS_Saleem_QuranFont" panose="02010000000000000000" pitchFamily="2" charset="-78"/>
                        <a:cs typeface="B Titr" panose="00000700000000000000" pitchFamily="2" charset="-78"/>
                      </a:endParaRPr>
                    </a:p>
                    <a:p>
                      <a:pPr algn="ctr" rtl="1"/>
                      <a:r>
                        <a:rPr lang="fa-IR" sz="1400" dirty="0">
                          <a:solidFill>
                            <a:srgbClr val="FF0000"/>
                          </a:solidFill>
                          <a:latin typeface="_PDMS_Saleem_QuranFont" panose="02010000000000000000" pitchFamily="2" charset="-78"/>
                          <a:cs typeface="B Titr" panose="00000700000000000000" pitchFamily="2" charset="-78"/>
                        </a:rPr>
                        <a:t>                                             ترکیب با پروتئین</a:t>
                      </a:r>
                    </a:p>
                    <a:p>
                      <a:pPr algn="r" rtl="1"/>
                      <a:r>
                        <a:rPr lang="fa-IR" sz="1400" dirty="0">
                          <a:solidFill>
                            <a:srgbClr val="FF0000"/>
                          </a:solidFill>
                          <a:latin typeface="_PDMS_Saleem_QuranFont" panose="02010000000000000000" pitchFamily="2" charset="-78"/>
                          <a:cs typeface="B Titr" panose="00000700000000000000" pitchFamily="2" charset="-78"/>
                        </a:rPr>
                        <a:t>                                  </a:t>
                      </a:r>
                    </a:p>
                    <a:p>
                      <a:pPr marL="0" marR="0" lvl="0" indent="0" algn="r" defTabSz="914400" rtl="1" eaLnBrk="1" fontAlgn="auto" latinLnBrk="0" hangingPunct="1">
                        <a:lnSpc>
                          <a:spcPct val="100000"/>
                        </a:lnSpc>
                        <a:spcBef>
                          <a:spcPts val="0"/>
                        </a:spcBef>
                        <a:spcAft>
                          <a:spcPts val="0"/>
                        </a:spcAft>
                        <a:buClrTx/>
                        <a:buSzTx/>
                        <a:buFontTx/>
                        <a:buNone/>
                        <a:tabLst/>
                        <a:defRPr/>
                      </a:pPr>
                      <a:r>
                        <a:rPr lang="fa-IR" sz="1400" dirty="0">
                          <a:latin typeface="_PDMS_Saleem_QuranFont" panose="02010000000000000000" pitchFamily="2" charset="-78"/>
                          <a:cs typeface="B Titr" panose="00000700000000000000" pitchFamily="2" charset="-78"/>
                        </a:rPr>
                        <a:t> </a:t>
                      </a:r>
                      <a:r>
                        <a:rPr lang="fa-IR" sz="1800" kern="1200" dirty="0">
                          <a:solidFill>
                            <a:srgbClr val="C00000"/>
                          </a:solidFill>
                          <a:latin typeface="_PDMS_Saleem_QuranFont" panose="02010000000000000000" pitchFamily="2" charset="-78"/>
                          <a:ea typeface="+mn-ea"/>
                          <a:cs typeface="B Titr" panose="00000700000000000000" pitchFamily="2" charset="-78"/>
                        </a:rPr>
                        <a:t>کبد</a:t>
                      </a:r>
                      <a:r>
                        <a:rPr lang="fa-IR" sz="1400" dirty="0">
                          <a:solidFill>
                            <a:srgbClr val="C00000"/>
                          </a:solidFill>
                          <a:latin typeface="_PDMS_Saleem_QuranFont" panose="02010000000000000000" pitchFamily="2" charset="-78"/>
                          <a:cs typeface="B Titr" panose="00000700000000000000" pitchFamily="2" charset="-78"/>
                        </a:rPr>
                        <a:t>   </a:t>
                      </a:r>
                      <a:r>
                        <a:rPr lang="fa-IR" sz="1400" dirty="0">
                          <a:latin typeface="_PDMS_Saleem_QuranFont" panose="02010000000000000000" pitchFamily="2" charset="-78"/>
                          <a:cs typeface="B Titr" panose="00000700000000000000" pitchFamily="2" charset="-78"/>
                        </a:rPr>
                        <a:t>                               ورود به خون                            شیلومیکرون</a:t>
                      </a:r>
                    </a:p>
                    <a:p>
                      <a:pPr algn="ctr" rtl="1"/>
                      <a:r>
                        <a:rPr lang="fa-IR" sz="1400" dirty="0">
                          <a:latin typeface="_PDMS_Saleem_QuranFont" panose="02010000000000000000" pitchFamily="2" charset="-78"/>
                          <a:cs typeface="B Titr" panose="00000700000000000000" pitchFamily="2" charset="-78"/>
                        </a:rPr>
                        <a:t>                                 از طریق لنف صدری به سیاهرگ</a:t>
                      </a:r>
                    </a:p>
                    <a:p>
                      <a:pPr algn="ctr" rtl="1"/>
                      <a:r>
                        <a:rPr lang="fa-IR" sz="1400" dirty="0">
                          <a:latin typeface="_PDMS_Saleem_QuranFont" panose="02010000000000000000" pitchFamily="2" charset="-78"/>
                          <a:cs typeface="B Titr" panose="00000700000000000000" pitchFamily="2" charset="-78"/>
                        </a:rPr>
                        <a:t>         </a:t>
                      </a:r>
                      <a:r>
                        <a:rPr lang="fa-IR" sz="1400" baseline="0" dirty="0">
                          <a:latin typeface="_PDMS_Saleem_QuranFont" panose="02010000000000000000" pitchFamily="2" charset="-78"/>
                          <a:cs typeface="B Titr" panose="00000700000000000000" pitchFamily="2" charset="-78"/>
                        </a:rPr>
                        <a:t>                   </a:t>
                      </a:r>
                      <a:r>
                        <a:rPr lang="fa-IR" sz="1400" dirty="0">
                          <a:latin typeface="_PDMS_Saleem_QuranFont" panose="02010000000000000000" pitchFamily="2" charset="-78"/>
                          <a:cs typeface="B Titr" panose="00000700000000000000" pitchFamily="2" charset="-78"/>
                        </a:rPr>
                        <a:t> زبرین و ورود به دهلیز راست</a:t>
                      </a:r>
                    </a:p>
                    <a:p>
                      <a:pPr algn="ctr" rtl="1"/>
                      <a:r>
                        <a:rPr lang="fa-IR" sz="1400" dirty="0">
                          <a:latin typeface="_PDMS_Saleem_QuranFont" panose="02010000000000000000" pitchFamily="2" charset="-78"/>
                          <a:cs typeface="B Titr" panose="00000700000000000000" pitchFamily="2" charset="-78"/>
                        </a:rPr>
                        <a:t>                                                                         </a:t>
                      </a:r>
                    </a:p>
                  </a:txBody>
                  <a:tcPr/>
                </a:tc>
                <a:extLst>
                  <a:ext uri="{0D108BD9-81ED-4DB2-BD59-A6C34878D82A}">
                    <a16:rowId xmlns:a16="http://schemas.microsoft.com/office/drawing/2014/main" val="609610684"/>
                  </a:ext>
                </a:extLst>
              </a:tr>
            </a:tbl>
          </a:graphicData>
        </a:graphic>
      </p:graphicFrame>
      <p:cxnSp>
        <p:nvCxnSpPr>
          <p:cNvPr id="10" name="Straight Arrow Connector 9">
            <a:extLst>
              <a:ext uri="{FF2B5EF4-FFF2-40B4-BE49-F238E27FC236}">
                <a16:creationId xmlns:a16="http://schemas.microsoft.com/office/drawing/2014/main" id="{BF23F65E-0BBB-4B64-975A-87B7B8DA0668}"/>
              </a:ext>
            </a:extLst>
          </p:cNvPr>
          <p:cNvCxnSpPr>
            <a:cxnSpLocks/>
          </p:cNvCxnSpPr>
          <p:nvPr/>
        </p:nvCxnSpPr>
        <p:spPr>
          <a:xfrm>
            <a:off x="8264644" y="2389607"/>
            <a:ext cx="0" cy="728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8E34ED7-7018-4084-A2D2-FD14C4DF0C4B}"/>
              </a:ext>
            </a:extLst>
          </p:cNvPr>
          <p:cNvCxnSpPr>
            <a:cxnSpLocks/>
          </p:cNvCxnSpPr>
          <p:nvPr/>
        </p:nvCxnSpPr>
        <p:spPr>
          <a:xfrm>
            <a:off x="7595142" y="3568598"/>
            <a:ext cx="0" cy="728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CA45F72-F4D7-4D0C-9A0E-3AA8F15822C0}"/>
              </a:ext>
            </a:extLst>
          </p:cNvPr>
          <p:cNvCxnSpPr>
            <a:cxnSpLocks/>
          </p:cNvCxnSpPr>
          <p:nvPr/>
        </p:nvCxnSpPr>
        <p:spPr>
          <a:xfrm>
            <a:off x="7629370" y="4996550"/>
            <a:ext cx="0" cy="728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3B08702-BBE9-4B0E-9293-6C3A7007980C}"/>
              </a:ext>
            </a:extLst>
          </p:cNvPr>
          <p:cNvCxnSpPr>
            <a:cxnSpLocks/>
          </p:cNvCxnSpPr>
          <p:nvPr/>
        </p:nvCxnSpPr>
        <p:spPr>
          <a:xfrm>
            <a:off x="2433147" y="2475444"/>
            <a:ext cx="0" cy="728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0C564FE-5F96-4AD9-B48F-A36FC0E7F64F}"/>
              </a:ext>
            </a:extLst>
          </p:cNvPr>
          <p:cNvCxnSpPr>
            <a:cxnSpLocks/>
          </p:cNvCxnSpPr>
          <p:nvPr/>
        </p:nvCxnSpPr>
        <p:spPr>
          <a:xfrm>
            <a:off x="2582351" y="3784790"/>
            <a:ext cx="0" cy="728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3BE456A-08E8-4BFF-BFA2-8DC53974C741}"/>
              </a:ext>
            </a:extLst>
          </p:cNvPr>
          <p:cNvCxnSpPr>
            <a:cxnSpLocks/>
          </p:cNvCxnSpPr>
          <p:nvPr/>
        </p:nvCxnSpPr>
        <p:spPr>
          <a:xfrm>
            <a:off x="2582351" y="4996550"/>
            <a:ext cx="0" cy="500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1695CEC-56D8-41CB-83EC-673C8242795F}"/>
              </a:ext>
            </a:extLst>
          </p:cNvPr>
          <p:cNvCxnSpPr>
            <a:cxnSpLocks/>
          </p:cNvCxnSpPr>
          <p:nvPr/>
        </p:nvCxnSpPr>
        <p:spPr>
          <a:xfrm>
            <a:off x="3305983" y="5656557"/>
            <a:ext cx="8459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AFF779A-A314-41D9-B4C8-E63C9D948FD7}"/>
              </a:ext>
            </a:extLst>
          </p:cNvPr>
          <p:cNvCxnSpPr>
            <a:cxnSpLocks/>
          </p:cNvCxnSpPr>
          <p:nvPr/>
        </p:nvCxnSpPr>
        <p:spPr>
          <a:xfrm>
            <a:off x="5149459" y="5669400"/>
            <a:ext cx="8459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F872782-693E-4E93-AB6A-8EA2421ACADD}"/>
              </a:ext>
            </a:extLst>
          </p:cNvPr>
          <p:cNvPicPr>
            <a:picLocks noChangeAspect="1"/>
          </p:cNvPicPr>
          <p:nvPr/>
        </p:nvPicPr>
        <p:blipFill>
          <a:blip r:embed="rId2"/>
          <a:stretch>
            <a:fillRect/>
          </a:stretch>
        </p:blipFill>
        <p:spPr>
          <a:xfrm>
            <a:off x="0" y="5511755"/>
            <a:ext cx="1339614" cy="1346245"/>
          </a:xfrm>
          <a:prstGeom prst="rect">
            <a:avLst/>
          </a:prstGeom>
        </p:spPr>
      </p:pic>
    </p:spTree>
    <p:extLst>
      <p:ext uri="{BB962C8B-B14F-4D97-AF65-F5344CB8AC3E}">
        <p14:creationId xmlns:p14="http://schemas.microsoft.com/office/powerpoint/2010/main" val="2477663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57A91EC-7416-4B93-AC9A-A308C72093B2}"/>
              </a:ext>
            </a:extLst>
          </p:cNvPr>
          <p:cNvSpPr>
            <a:spLocks noGrp="1" noChangeArrowheads="1"/>
          </p:cNvSpPr>
          <p:nvPr>
            <p:ph type="body" idx="1"/>
          </p:nvPr>
        </p:nvSpPr>
        <p:spPr>
          <a:xfrm>
            <a:off x="4699621" y="102221"/>
            <a:ext cx="7848600" cy="817700"/>
          </a:xfrm>
        </p:spPr>
        <p:txBody>
          <a:bodyPr>
            <a:normAutofit fontScale="92500" lnSpcReduction="10000"/>
          </a:bodyPr>
          <a:lstStyle/>
          <a:p>
            <a:pPr algn="ctr" rtl="1">
              <a:buFont typeface="Wingdings" panose="05000000000000000000" pitchFamily="2" charset="2"/>
              <a:buNone/>
            </a:pPr>
            <a:r>
              <a:rPr lang="fa-IR" altLang="fa-IR" sz="2800" dirty="0">
                <a:solidFill>
                  <a:srgbClr val="FF0000"/>
                </a:solidFill>
                <a:cs typeface="B Titr" panose="00000700000000000000" pitchFamily="2" charset="-78"/>
              </a:rPr>
              <a:t>فصل اول</a:t>
            </a:r>
          </a:p>
          <a:p>
            <a:pPr algn="ctr" rtl="1">
              <a:buFont typeface="Wingdings" panose="05000000000000000000" pitchFamily="2" charset="2"/>
              <a:buNone/>
            </a:pPr>
            <a:r>
              <a:rPr lang="fa-IR" altLang="fa-IR" dirty="0">
                <a:solidFill>
                  <a:srgbClr val="FF0000"/>
                </a:solidFill>
                <a:cs typeface="B Titr" panose="00000700000000000000" pitchFamily="2" charset="-78"/>
              </a:rPr>
              <a:t>ساختار و طبقه بندي چربيها</a:t>
            </a:r>
            <a:endParaRPr lang="en-US" altLang="fa-IR" dirty="0">
              <a:solidFill>
                <a:srgbClr val="FF0000"/>
              </a:solidFill>
              <a:cs typeface="B Titr" panose="00000700000000000000" pitchFamily="2" charset="-78"/>
            </a:endParaRPr>
          </a:p>
        </p:txBody>
      </p:sp>
      <p:sp>
        <p:nvSpPr>
          <p:cNvPr id="4" name="Rectangle 2">
            <a:extLst>
              <a:ext uri="{FF2B5EF4-FFF2-40B4-BE49-F238E27FC236}">
                <a16:creationId xmlns:a16="http://schemas.microsoft.com/office/drawing/2014/main" id="{79D1141E-3E04-488B-80B0-F5655729F263}"/>
              </a:ext>
            </a:extLst>
          </p:cNvPr>
          <p:cNvSpPr txBox="1">
            <a:spLocks noChangeArrowheads="1"/>
          </p:cNvSpPr>
          <p:nvPr/>
        </p:nvSpPr>
        <p:spPr>
          <a:xfrm>
            <a:off x="3118748" y="1268412"/>
            <a:ext cx="8207375" cy="43211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endParaRPr kumimoji="0" lang="en-US" altLang="fa-IR" sz="32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sp>
        <p:nvSpPr>
          <p:cNvPr id="3" name="Rectangle 2">
            <a:extLst>
              <a:ext uri="{FF2B5EF4-FFF2-40B4-BE49-F238E27FC236}">
                <a16:creationId xmlns:a16="http://schemas.microsoft.com/office/drawing/2014/main" id="{6CD0177F-EE07-466A-A9F5-3A514BD5BB4B}"/>
              </a:ext>
            </a:extLst>
          </p:cNvPr>
          <p:cNvSpPr/>
          <p:nvPr/>
        </p:nvSpPr>
        <p:spPr>
          <a:xfrm>
            <a:off x="9832845" y="900117"/>
            <a:ext cx="1527982" cy="461665"/>
          </a:xfrm>
          <a:prstGeom prst="rect">
            <a:avLst/>
          </a:prstGeom>
        </p:spPr>
        <p:txBody>
          <a:bodyPr wrap="none">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fa-IR" altLang="fa-IR" sz="24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B Titr" panose="00000700000000000000" pitchFamily="2" charset="-78"/>
              </a:rPr>
              <a:t>جذب چربیها</a:t>
            </a:r>
            <a:endParaRPr kumimoji="0" lang="en-US" altLang="fa-IR" sz="24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B Titr" panose="00000700000000000000" pitchFamily="2" charset="-78"/>
            </a:endParaRPr>
          </a:p>
        </p:txBody>
      </p:sp>
      <p:pic>
        <p:nvPicPr>
          <p:cNvPr id="2" name="Picture 1"/>
          <p:cNvPicPr>
            <a:picLocks noChangeAspect="1"/>
          </p:cNvPicPr>
          <p:nvPr/>
        </p:nvPicPr>
        <p:blipFill>
          <a:blip r:embed="rId2"/>
          <a:stretch>
            <a:fillRect/>
          </a:stretch>
        </p:blipFill>
        <p:spPr>
          <a:xfrm>
            <a:off x="2397499" y="1268412"/>
            <a:ext cx="7435346" cy="5495925"/>
          </a:xfrm>
          <a:prstGeom prst="rect">
            <a:avLst/>
          </a:prstGeom>
        </p:spPr>
      </p:pic>
      <p:pic>
        <p:nvPicPr>
          <p:cNvPr id="6" name="Picture 5">
            <a:extLst>
              <a:ext uri="{FF2B5EF4-FFF2-40B4-BE49-F238E27FC236}">
                <a16:creationId xmlns:a16="http://schemas.microsoft.com/office/drawing/2014/main" id="{1F872782-693E-4E93-AB6A-8EA2421ACADD}"/>
              </a:ext>
            </a:extLst>
          </p:cNvPr>
          <p:cNvPicPr>
            <a:picLocks noChangeAspect="1"/>
          </p:cNvPicPr>
          <p:nvPr/>
        </p:nvPicPr>
        <p:blipFill>
          <a:blip r:embed="rId3"/>
          <a:stretch>
            <a:fillRect/>
          </a:stretch>
        </p:blipFill>
        <p:spPr>
          <a:xfrm>
            <a:off x="27454" y="5511755"/>
            <a:ext cx="1339614" cy="1346245"/>
          </a:xfrm>
          <a:prstGeom prst="rect">
            <a:avLst/>
          </a:prstGeom>
        </p:spPr>
      </p:pic>
    </p:spTree>
    <p:extLst>
      <p:ext uri="{BB962C8B-B14F-4D97-AF65-F5344CB8AC3E}">
        <p14:creationId xmlns:p14="http://schemas.microsoft.com/office/powerpoint/2010/main" val="995724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57A91EC-7416-4B93-AC9A-A308C72093B2}"/>
              </a:ext>
            </a:extLst>
          </p:cNvPr>
          <p:cNvSpPr>
            <a:spLocks noGrp="1" noChangeArrowheads="1"/>
          </p:cNvSpPr>
          <p:nvPr>
            <p:ph type="body" idx="1"/>
          </p:nvPr>
        </p:nvSpPr>
        <p:spPr>
          <a:xfrm>
            <a:off x="4699621" y="102221"/>
            <a:ext cx="7848600" cy="817700"/>
          </a:xfrm>
        </p:spPr>
        <p:txBody>
          <a:bodyPr>
            <a:normAutofit fontScale="92500" lnSpcReduction="10000"/>
          </a:bodyPr>
          <a:lstStyle/>
          <a:p>
            <a:pPr algn="ctr" rtl="1">
              <a:buFont typeface="Wingdings" panose="05000000000000000000" pitchFamily="2" charset="2"/>
              <a:buNone/>
            </a:pPr>
            <a:r>
              <a:rPr lang="fa-IR" altLang="fa-IR" sz="2800" dirty="0">
                <a:solidFill>
                  <a:srgbClr val="FF0000"/>
                </a:solidFill>
                <a:cs typeface="B Titr" panose="00000700000000000000" pitchFamily="2" charset="-78"/>
              </a:rPr>
              <a:t>فصل اول</a:t>
            </a:r>
          </a:p>
          <a:p>
            <a:pPr algn="ctr" rtl="1">
              <a:buFont typeface="Wingdings" panose="05000000000000000000" pitchFamily="2" charset="2"/>
              <a:buNone/>
            </a:pPr>
            <a:r>
              <a:rPr lang="fa-IR" altLang="fa-IR" dirty="0">
                <a:solidFill>
                  <a:srgbClr val="FF0000"/>
                </a:solidFill>
                <a:cs typeface="B Titr" panose="00000700000000000000" pitchFamily="2" charset="-78"/>
              </a:rPr>
              <a:t>ساختار و طبقه بندي چربيها</a:t>
            </a:r>
            <a:endParaRPr lang="en-US" altLang="fa-IR" dirty="0">
              <a:solidFill>
                <a:srgbClr val="FF0000"/>
              </a:solidFill>
              <a:cs typeface="B Titr" panose="00000700000000000000" pitchFamily="2" charset="-78"/>
            </a:endParaRPr>
          </a:p>
        </p:txBody>
      </p:sp>
      <p:sp>
        <p:nvSpPr>
          <p:cNvPr id="4" name="Rectangle 2">
            <a:extLst>
              <a:ext uri="{FF2B5EF4-FFF2-40B4-BE49-F238E27FC236}">
                <a16:creationId xmlns:a16="http://schemas.microsoft.com/office/drawing/2014/main" id="{79D1141E-3E04-488B-80B0-F5655729F263}"/>
              </a:ext>
            </a:extLst>
          </p:cNvPr>
          <p:cNvSpPr txBox="1">
            <a:spLocks noChangeArrowheads="1"/>
          </p:cNvSpPr>
          <p:nvPr/>
        </p:nvSpPr>
        <p:spPr>
          <a:xfrm>
            <a:off x="1696279" y="1268412"/>
            <a:ext cx="9669602" cy="43211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endParaRPr kumimoji="0" lang="en-US" altLang="fa-IR" sz="32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sp>
        <p:nvSpPr>
          <p:cNvPr id="2" name="Rectangle 1">
            <a:extLst>
              <a:ext uri="{FF2B5EF4-FFF2-40B4-BE49-F238E27FC236}">
                <a16:creationId xmlns:a16="http://schemas.microsoft.com/office/drawing/2014/main" id="{881D095C-C6FD-45F4-B20D-C0E1285B5BAC}"/>
              </a:ext>
            </a:extLst>
          </p:cNvPr>
          <p:cNvSpPr/>
          <p:nvPr/>
        </p:nvSpPr>
        <p:spPr>
          <a:xfrm>
            <a:off x="456474" y="1100274"/>
            <a:ext cx="10217427" cy="5022914"/>
          </a:xfrm>
          <a:prstGeom prst="rect">
            <a:avLst/>
          </a:prstGeom>
        </p:spPr>
        <p:txBody>
          <a:bodyPr wrap="square">
            <a:spAutoFit/>
          </a:bodyPr>
          <a:lstStyle/>
          <a:p>
            <a:pPr marL="0" marR="0" lvl="0" indent="0" algn="r" defTabSz="457200" rtl="1" eaLnBrk="1" fontAlgn="auto" latinLnBrk="0" hangingPunct="1">
              <a:lnSpc>
                <a:spcPct val="180000"/>
              </a:lnSpc>
              <a:spcBef>
                <a:spcPts val="0"/>
              </a:spcBef>
              <a:spcAft>
                <a:spcPts val="0"/>
              </a:spcAft>
              <a:buClrTx/>
              <a:buSzTx/>
              <a:buFont typeface="Wingdings" panose="05000000000000000000" pitchFamily="2" charset="2"/>
              <a:buNone/>
              <a:tabLst/>
              <a:defRPr/>
            </a:pPr>
            <a:r>
              <a:rPr kumimoji="0" lang="fa-IR" altLang="fa-IR" sz="2400" b="1" i="0" u="none" strike="noStrike" kern="1200" cap="none" spc="0" normalizeH="0" baseline="0" noProof="0" dirty="0">
                <a:ln>
                  <a:noFill/>
                </a:ln>
                <a:solidFill>
                  <a:srgbClr val="00B0F0"/>
                </a:solidFill>
                <a:effectLst/>
                <a:uLnTx/>
                <a:uFillTx/>
                <a:latin typeface="Calibri"/>
                <a:ea typeface="+mn-ea"/>
                <a:cs typeface="B Titr" panose="00000700000000000000" pitchFamily="2" charset="-78"/>
              </a:rPr>
              <a:t>متابولیسم چربیها:</a:t>
            </a:r>
          </a:p>
          <a:p>
            <a:pPr marL="0" marR="0" lvl="0" indent="0" algn="r" defTabSz="457200" rtl="1" eaLnBrk="1" fontAlgn="auto" latinLnBrk="0" hangingPunct="1">
              <a:lnSpc>
                <a:spcPct val="180000"/>
              </a:lnSpc>
              <a:spcBef>
                <a:spcPts val="0"/>
              </a:spcBef>
              <a:spcAft>
                <a:spcPts val="0"/>
              </a:spcAft>
              <a:buClrTx/>
              <a:buSzTx/>
              <a:buFont typeface="Wingdings" panose="05000000000000000000" pitchFamily="2" charset="2"/>
              <a:buNone/>
              <a:tabLst/>
              <a:defRPr/>
            </a:pPr>
            <a:r>
              <a:rPr kumimoji="0" lang="fa-IR" altLang="fa-IR" sz="24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نیاز به انرژی(گرسنگی و دیابت)              افزایش ترشح هورمونها و لیپاز سلولی              هیدرولیز </a:t>
            </a:r>
            <a:r>
              <a:rPr kumimoji="0" lang="en-US" altLang="fa-IR" sz="24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TG</a:t>
            </a:r>
            <a:r>
              <a:rPr kumimoji="0" lang="fa-IR" altLang="fa-IR" sz="24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ذخایر چربی                افزایش اسید چرب پلاسما                     انتقال به بافتهای مورد نیاز و تامین انرژی</a:t>
            </a:r>
          </a:p>
          <a:p>
            <a:pPr marL="0" marR="0" lvl="0" indent="0" algn="r" defTabSz="457200" rtl="1" eaLnBrk="1" fontAlgn="auto" latinLnBrk="0" hangingPunct="1">
              <a:lnSpc>
                <a:spcPct val="180000"/>
              </a:lnSpc>
              <a:spcBef>
                <a:spcPts val="0"/>
              </a:spcBef>
              <a:spcAft>
                <a:spcPts val="0"/>
              </a:spcAft>
              <a:buClrTx/>
              <a:buSzTx/>
              <a:buFont typeface="Wingdings" panose="05000000000000000000" pitchFamily="2" charset="2"/>
              <a:buNone/>
              <a:tabLst/>
              <a:defRPr/>
            </a:pPr>
            <a:endParaRPr kumimoji="0" lang="fa-IR" altLang="fa-IR" sz="24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a:p>
            <a:pPr marL="0" marR="0" lvl="0" indent="0" algn="r" defTabSz="457200" rtl="1" eaLnBrk="1" fontAlgn="auto" latinLnBrk="0" hangingPunct="1">
              <a:lnSpc>
                <a:spcPct val="180000"/>
              </a:lnSpc>
              <a:spcBef>
                <a:spcPts val="0"/>
              </a:spcBef>
              <a:spcAft>
                <a:spcPts val="0"/>
              </a:spcAft>
              <a:buClrTx/>
              <a:buSzTx/>
              <a:buFont typeface="Wingdings" panose="05000000000000000000" pitchFamily="2" charset="2"/>
              <a:buNone/>
              <a:tabLst/>
              <a:defRPr/>
            </a:pPr>
            <a:r>
              <a:rPr kumimoji="0" lang="fa-IR" altLang="fa-IR" sz="2400" b="1" i="0" u="none" strike="noStrike" kern="1200" cap="none" spc="0" normalizeH="0" baseline="0" noProof="0" dirty="0">
                <a:ln>
                  <a:noFill/>
                </a:ln>
                <a:solidFill>
                  <a:srgbClr val="00B0F0"/>
                </a:solidFill>
                <a:effectLst/>
                <a:uLnTx/>
                <a:uFillTx/>
                <a:latin typeface="Calibri"/>
                <a:ea typeface="+mn-ea"/>
                <a:cs typeface="B Titr" panose="00000700000000000000" pitchFamily="2" charset="-78"/>
              </a:rPr>
              <a:t>نقش کبد در متابولیسم چربیها:</a:t>
            </a:r>
            <a:r>
              <a:rPr kumimoji="0" lang="fa-IR" altLang="fa-IR" sz="1800" b="0" i="0" u="none" strike="noStrike" kern="1200" cap="none" spc="0" normalizeH="0" baseline="0" noProof="0" dirty="0">
                <a:ln>
                  <a:noFill/>
                </a:ln>
                <a:solidFill>
                  <a:srgbClr val="00B0F0"/>
                </a:solidFill>
                <a:effectLst/>
                <a:uLnTx/>
                <a:uFillTx/>
                <a:latin typeface="Calibri"/>
                <a:ea typeface="+mn-ea"/>
                <a:cs typeface="B Titr" panose="00000700000000000000" pitchFamily="2" charset="-78"/>
              </a:rPr>
              <a:t>            </a:t>
            </a:r>
            <a:r>
              <a:rPr kumimoji="0" lang="fa-IR" altLang="fa-IR" sz="18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1) سنتز تری گلیسریدها از قندها</a:t>
            </a:r>
          </a:p>
          <a:p>
            <a:pPr marL="0" marR="0" lvl="0" indent="0" algn="r" defTabSz="457200" rtl="1" eaLnBrk="1" fontAlgn="auto" latinLnBrk="0" hangingPunct="1">
              <a:lnSpc>
                <a:spcPct val="180000"/>
              </a:lnSpc>
              <a:spcBef>
                <a:spcPts val="0"/>
              </a:spcBef>
              <a:spcAft>
                <a:spcPts val="0"/>
              </a:spcAft>
              <a:buClrTx/>
              <a:buSzTx/>
              <a:buFont typeface="Wingdings" panose="05000000000000000000" pitchFamily="2" charset="2"/>
              <a:buNone/>
              <a:tabLst/>
              <a:defRPr/>
            </a:pPr>
            <a:r>
              <a:rPr kumimoji="0" lang="fa-IR" altLang="fa-IR" sz="18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2) سنتز تری گلیسریدها از پروتئین ها</a:t>
            </a:r>
          </a:p>
          <a:p>
            <a:pPr marL="0" marR="0" lvl="0" indent="0" algn="r" defTabSz="457200" rtl="1" eaLnBrk="1" fontAlgn="auto" latinLnBrk="0" hangingPunct="1">
              <a:lnSpc>
                <a:spcPct val="180000"/>
              </a:lnSpc>
              <a:spcBef>
                <a:spcPts val="0"/>
              </a:spcBef>
              <a:spcAft>
                <a:spcPts val="0"/>
              </a:spcAft>
              <a:buClrTx/>
              <a:buSzTx/>
              <a:buFont typeface="Wingdings" panose="05000000000000000000" pitchFamily="2" charset="2"/>
              <a:buNone/>
              <a:tabLst/>
              <a:defRPr/>
            </a:pPr>
            <a:r>
              <a:rPr kumimoji="0" lang="fa-IR" altLang="fa-IR" sz="18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3) سنتز کلسترول و فسفولیپد از اسید چرب</a:t>
            </a:r>
            <a:endParaRPr kumimoji="0" lang="fa-IR" sz="18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cxnSp>
        <p:nvCxnSpPr>
          <p:cNvPr id="29" name="Straight Arrow Connector 28">
            <a:extLst>
              <a:ext uri="{FF2B5EF4-FFF2-40B4-BE49-F238E27FC236}">
                <a16:creationId xmlns:a16="http://schemas.microsoft.com/office/drawing/2014/main" id="{94F45BED-92B0-4723-8869-C6BC4CAE4AE7}"/>
              </a:ext>
            </a:extLst>
          </p:cNvPr>
          <p:cNvCxnSpPr>
            <a:cxnSpLocks/>
          </p:cNvCxnSpPr>
          <p:nvPr/>
        </p:nvCxnSpPr>
        <p:spPr>
          <a:xfrm flipH="1">
            <a:off x="8017565" y="2852115"/>
            <a:ext cx="7156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82EE528-7C22-47A7-8F84-9AA99D1DAA9C}"/>
              </a:ext>
            </a:extLst>
          </p:cNvPr>
          <p:cNvCxnSpPr>
            <a:cxnSpLocks/>
          </p:cNvCxnSpPr>
          <p:nvPr/>
        </p:nvCxnSpPr>
        <p:spPr>
          <a:xfrm flipH="1">
            <a:off x="1696279" y="2213113"/>
            <a:ext cx="7288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2CEF60E-B9F5-48F3-B276-37B4508B0B4E}"/>
              </a:ext>
            </a:extLst>
          </p:cNvPr>
          <p:cNvCxnSpPr>
            <a:cxnSpLocks/>
          </p:cNvCxnSpPr>
          <p:nvPr/>
        </p:nvCxnSpPr>
        <p:spPr>
          <a:xfrm flipH="1">
            <a:off x="6467061" y="2213113"/>
            <a:ext cx="7288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D055AC2-70FD-4C83-8ABB-692AC114904E}"/>
              </a:ext>
            </a:extLst>
          </p:cNvPr>
          <p:cNvCxnSpPr>
            <a:cxnSpLocks/>
          </p:cNvCxnSpPr>
          <p:nvPr/>
        </p:nvCxnSpPr>
        <p:spPr>
          <a:xfrm flipH="1">
            <a:off x="3988904" y="2852115"/>
            <a:ext cx="9360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F872782-693E-4E93-AB6A-8EA2421ACADD}"/>
              </a:ext>
            </a:extLst>
          </p:cNvPr>
          <p:cNvPicPr>
            <a:picLocks noChangeAspect="1"/>
          </p:cNvPicPr>
          <p:nvPr/>
        </p:nvPicPr>
        <p:blipFill>
          <a:blip r:embed="rId2"/>
          <a:stretch>
            <a:fillRect/>
          </a:stretch>
        </p:blipFill>
        <p:spPr>
          <a:xfrm>
            <a:off x="0" y="5518682"/>
            <a:ext cx="1339614" cy="1346245"/>
          </a:xfrm>
          <a:prstGeom prst="rect">
            <a:avLst/>
          </a:prstGeom>
        </p:spPr>
      </p:pic>
    </p:spTree>
    <p:extLst>
      <p:ext uri="{BB962C8B-B14F-4D97-AF65-F5344CB8AC3E}">
        <p14:creationId xmlns:p14="http://schemas.microsoft.com/office/powerpoint/2010/main" val="2786212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57A91EC-7416-4B93-AC9A-A308C72093B2}"/>
              </a:ext>
            </a:extLst>
          </p:cNvPr>
          <p:cNvSpPr>
            <a:spLocks noGrp="1" noChangeArrowheads="1"/>
          </p:cNvSpPr>
          <p:nvPr>
            <p:ph type="body" idx="1"/>
          </p:nvPr>
        </p:nvSpPr>
        <p:spPr>
          <a:xfrm>
            <a:off x="4699621" y="102221"/>
            <a:ext cx="7848600" cy="817700"/>
          </a:xfrm>
        </p:spPr>
        <p:txBody>
          <a:bodyPr>
            <a:normAutofit fontScale="92500" lnSpcReduction="10000"/>
          </a:bodyPr>
          <a:lstStyle/>
          <a:p>
            <a:pPr algn="ctr" rtl="1">
              <a:buFont typeface="Wingdings" panose="05000000000000000000" pitchFamily="2" charset="2"/>
              <a:buNone/>
            </a:pPr>
            <a:r>
              <a:rPr lang="fa-IR" altLang="fa-IR" sz="2800" dirty="0">
                <a:solidFill>
                  <a:srgbClr val="FF0000"/>
                </a:solidFill>
                <a:cs typeface="B Titr" panose="00000700000000000000" pitchFamily="2" charset="-78"/>
              </a:rPr>
              <a:t>فصل اول</a:t>
            </a:r>
          </a:p>
          <a:p>
            <a:pPr algn="ctr" rtl="1">
              <a:buFont typeface="Wingdings" panose="05000000000000000000" pitchFamily="2" charset="2"/>
              <a:buNone/>
            </a:pPr>
            <a:r>
              <a:rPr lang="fa-IR" altLang="fa-IR" dirty="0">
                <a:solidFill>
                  <a:srgbClr val="FF0000"/>
                </a:solidFill>
                <a:cs typeface="B Titr" panose="00000700000000000000" pitchFamily="2" charset="-78"/>
              </a:rPr>
              <a:t>ساختار و طبقه بندي چربيها</a:t>
            </a:r>
            <a:endParaRPr lang="en-US" altLang="fa-IR" dirty="0">
              <a:solidFill>
                <a:srgbClr val="FF0000"/>
              </a:solidFill>
              <a:cs typeface="B Titr" panose="00000700000000000000" pitchFamily="2" charset="-78"/>
            </a:endParaRPr>
          </a:p>
        </p:txBody>
      </p:sp>
      <p:sp>
        <p:nvSpPr>
          <p:cNvPr id="4" name="Rectangle 2">
            <a:extLst>
              <a:ext uri="{FF2B5EF4-FFF2-40B4-BE49-F238E27FC236}">
                <a16:creationId xmlns:a16="http://schemas.microsoft.com/office/drawing/2014/main" id="{79D1141E-3E04-488B-80B0-F5655729F263}"/>
              </a:ext>
            </a:extLst>
          </p:cNvPr>
          <p:cNvSpPr txBox="1">
            <a:spLocks noChangeArrowheads="1"/>
          </p:cNvSpPr>
          <p:nvPr/>
        </p:nvSpPr>
        <p:spPr>
          <a:xfrm>
            <a:off x="3118748" y="1268412"/>
            <a:ext cx="8207375" cy="43211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endParaRPr kumimoji="0" lang="en-US" altLang="fa-IR" sz="32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sp>
        <p:nvSpPr>
          <p:cNvPr id="5" name="Rectangle 4">
            <a:extLst>
              <a:ext uri="{FF2B5EF4-FFF2-40B4-BE49-F238E27FC236}">
                <a16:creationId xmlns:a16="http://schemas.microsoft.com/office/drawing/2014/main" id="{0B570F22-30EF-4598-969D-251A0D4CEBBE}"/>
              </a:ext>
            </a:extLst>
          </p:cNvPr>
          <p:cNvSpPr/>
          <p:nvPr/>
        </p:nvSpPr>
        <p:spPr>
          <a:xfrm>
            <a:off x="9161739" y="1218487"/>
            <a:ext cx="2358338"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altLang="fa-IR" sz="2800" b="1" i="0" u="none" strike="noStrike" kern="1200" cap="none" spc="0" normalizeH="0" baseline="0" noProof="0" dirty="0">
                <a:ln>
                  <a:noFill/>
                </a:ln>
                <a:solidFill>
                  <a:srgbClr val="00B0F0"/>
                </a:solidFill>
                <a:effectLst/>
                <a:uLnTx/>
                <a:uFillTx/>
                <a:latin typeface="Calibri"/>
                <a:ea typeface="+mn-ea"/>
                <a:cs typeface="B Titr" panose="00000700000000000000" pitchFamily="2" charset="-78"/>
              </a:rPr>
              <a:t>کاتابولیسم چربیها</a:t>
            </a:r>
            <a:endParaRPr kumimoji="0" lang="fa-IR" sz="2800" b="0" i="0" u="none" strike="noStrike" kern="1200" cap="none" spc="0" normalizeH="0" baseline="0" noProof="0" dirty="0">
              <a:ln>
                <a:noFill/>
              </a:ln>
              <a:solidFill>
                <a:srgbClr val="00B0F0"/>
              </a:solidFill>
              <a:effectLst/>
              <a:uLnTx/>
              <a:uFillTx/>
              <a:latin typeface="Calibri"/>
              <a:ea typeface="+mn-ea"/>
              <a:cs typeface="B Titr" panose="00000700000000000000" pitchFamily="2" charset="-78"/>
            </a:endParaRPr>
          </a:p>
        </p:txBody>
      </p:sp>
      <p:pic>
        <p:nvPicPr>
          <p:cNvPr id="3076" name="Picture 4" descr="Protein Catabolism - Biology">
            <a:extLst>
              <a:ext uri="{FF2B5EF4-FFF2-40B4-BE49-F238E27FC236}">
                <a16:creationId xmlns:a16="http://schemas.microsoft.com/office/drawing/2014/main" id="{E30B1F8A-BE6F-4182-9D08-00D3AB846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970" y="1034291"/>
            <a:ext cx="6626087" cy="58237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F872782-693E-4E93-AB6A-8EA2421ACADD}"/>
              </a:ext>
            </a:extLst>
          </p:cNvPr>
          <p:cNvPicPr>
            <a:picLocks noChangeAspect="1"/>
          </p:cNvPicPr>
          <p:nvPr/>
        </p:nvPicPr>
        <p:blipFill>
          <a:blip r:embed="rId3"/>
          <a:stretch>
            <a:fillRect/>
          </a:stretch>
        </p:blipFill>
        <p:spPr>
          <a:xfrm>
            <a:off x="0" y="5490973"/>
            <a:ext cx="1339614" cy="1346245"/>
          </a:xfrm>
          <a:prstGeom prst="rect">
            <a:avLst/>
          </a:prstGeom>
        </p:spPr>
      </p:pic>
    </p:spTree>
    <p:extLst>
      <p:ext uri="{BB962C8B-B14F-4D97-AF65-F5344CB8AC3E}">
        <p14:creationId xmlns:p14="http://schemas.microsoft.com/office/powerpoint/2010/main" val="3247088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57A91EC-7416-4B93-AC9A-A308C72093B2}"/>
              </a:ext>
            </a:extLst>
          </p:cNvPr>
          <p:cNvSpPr>
            <a:spLocks noGrp="1" noChangeArrowheads="1"/>
          </p:cNvSpPr>
          <p:nvPr>
            <p:ph type="body" idx="1"/>
          </p:nvPr>
        </p:nvSpPr>
        <p:spPr>
          <a:xfrm>
            <a:off x="4699621" y="102221"/>
            <a:ext cx="7848600" cy="817700"/>
          </a:xfrm>
        </p:spPr>
        <p:txBody>
          <a:bodyPr>
            <a:normAutofit fontScale="92500" lnSpcReduction="10000"/>
          </a:bodyPr>
          <a:lstStyle/>
          <a:p>
            <a:pPr algn="ctr" rtl="1">
              <a:buFont typeface="Wingdings" panose="05000000000000000000" pitchFamily="2" charset="2"/>
              <a:buNone/>
            </a:pPr>
            <a:r>
              <a:rPr lang="fa-IR" altLang="fa-IR" sz="2800" dirty="0">
                <a:solidFill>
                  <a:srgbClr val="FF0000"/>
                </a:solidFill>
                <a:cs typeface="B Titr" panose="00000700000000000000" pitchFamily="2" charset="-78"/>
              </a:rPr>
              <a:t>فصل اول</a:t>
            </a:r>
          </a:p>
          <a:p>
            <a:pPr algn="ctr" rtl="1">
              <a:buFont typeface="Wingdings" panose="05000000000000000000" pitchFamily="2" charset="2"/>
              <a:buNone/>
            </a:pPr>
            <a:r>
              <a:rPr lang="fa-IR" altLang="fa-IR" dirty="0">
                <a:solidFill>
                  <a:srgbClr val="FF0000"/>
                </a:solidFill>
                <a:cs typeface="B Titr" panose="00000700000000000000" pitchFamily="2" charset="-78"/>
              </a:rPr>
              <a:t>ساختار و طبقه بندي چربيها</a:t>
            </a:r>
            <a:endParaRPr lang="en-US" altLang="fa-IR" dirty="0">
              <a:solidFill>
                <a:srgbClr val="FF0000"/>
              </a:solidFill>
              <a:cs typeface="B Titr" panose="00000700000000000000" pitchFamily="2" charset="-78"/>
            </a:endParaRPr>
          </a:p>
        </p:txBody>
      </p:sp>
      <p:sp>
        <p:nvSpPr>
          <p:cNvPr id="4" name="Rectangle 2">
            <a:extLst>
              <a:ext uri="{FF2B5EF4-FFF2-40B4-BE49-F238E27FC236}">
                <a16:creationId xmlns:a16="http://schemas.microsoft.com/office/drawing/2014/main" id="{79D1141E-3E04-488B-80B0-F5655729F263}"/>
              </a:ext>
            </a:extLst>
          </p:cNvPr>
          <p:cNvSpPr txBox="1">
            <a:spLocks noChangeArrowheads="1"/>
          </p:cNvSpPr>
          <p:nvPr/>
        </p:nvSpPr>
        <p:spPr>
          <a:xfrm>
            <a:off x="3118748" y="1268412"/>
            <a:ext cx="8207375" cy="43211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endParaRPr kumimoji="0" lang="en-US" altLang="fa-IR" sz="32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sp>
        <p:nvSpPr>
          <p:cNvPr id="5" name="Rectangle 4">
            <a:extLst>
              <a:ext uri="{FF2B5EF4-FFF2-40B4-BE49-F238E27FC236}">
                <a16:creationId xmlns:a16="http://schemas.microsoft.com/office/drawing/2014/main" id="{0B570F22-30EF-4598-969D-251A0D4CEBBE}"/>
              </a:ext>
            </a:extLst>
          </p:cNvPr>
          <p:cNvSpPr/>
          <p:nvPr/>
        </p:nvSpPr>
        <p:spPr>
          <a:xfrm>
            <a:off x="9352287" y="832557"/>
            <a:ext cx="2263761"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altLang="fa-IR" sz="2800" b="1" i="0" u="none" strike="noStrike" kern="1200" cap="none" spc="0" normalizeH="0" baseline="0" noProof="0" dirty="0">
                <a:ln>
                  <a:noFill/>
                </a:ln>
                <a:solidFill>
                  <a:srgbClr val="00B0F0"/>
                </a:solidFill>
                <a:effectLst/>
                <a:uLnTx/>
                <a:uFillTx/>
                <a:latin typeface="Calibri"/>
                <a:ea typeface="+mn-ea"/>
                <a:cs typeface="B Titr" panose="00000700000000000000" pitchFamily="2" charset="-78"/>
              </a:rPr>
              <a:t>آنابولیسم چربیها</a:t>
            </a:r>
            <a:endParaRPr kumimoji="0" lang="fa-IR" sz="2800" b="0" i="0" u="none" strike="noStrike" kern="1200" cap="none" spc="0" normalizeH="0" baseline="0" noProof="0" dirty="0">
              <a:ln>
                <a:noFill/>
              </a:ln>
              <a:solidFill>
                <a:srgbClr val="00B0F0"/>
              </a:solidFill>
              <a:effectLst/>
              <a:uLnTx/>
              <a:uFillTx/>
              <a:latin typeface="Calibri"/>
              <a:ea typeface="+mn-ea"/>
              <a:cs typeface="B Titr" panose="00000700000000000000" pitchFamily="2" charset="-78"/>
            </a:endParaRPr>
          </a:p>
        </p:txBody>
      </p:sp>
      <p:sp>
        <p:nvSpPr>
          <p:cNvPr id="2" name="AutoShape 2" descr="MTC - 53 - Triglycerides &amp; Membrane Lipis Flashcards | Quizlet">
            <a:extLst>
              <a:ext uri="{FF2B5EF4-FFF2-40B4-BE49-F238E27FC236}">
                <a16:creationId xmlns:a16="http://schemas.microsoft.com/office/drawing/2014/main" id="{D5FFA82E-B05C-4F2B-A476-B517154497A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 name="AutoShape 4" descr="MTC - 53 - Triglycerides &amp; Membrane Lipis Flashcards | Quizlet">
            <a:extLst>
              <a:ext uri="{FF2B5EF4-FFF2-40B4-BE49-F238E27FC236}">
                <a16:creationId xmlns:a16="http://schemas.microsoft.com/office/drawing/2014/main" id="{627E4EE5-CB08-4C70-BDE1-4C11E278104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pic>
        <p:nvPicPr>
          <p:cNvPr id="6" name="Picture 5">
            <a:extLst>
              <a:ext uri="{FF2B5EF4-FFF2-40B4-BE49-F238E27FC236}">
                <a16:creationId xmlns:a16="http://schemas.microsoft.com/office/drawing/2014/main" id="{0102C089-E0BC-46A5-B703-C47574382B15}"/>
              </a:ext>
            </a:extLst>
          </p:cNvPr>
          <p:cNvPicPr>
            <a:picLocks noChangeAspect="1"/>
          </p:cNvPicPr>
          <p:nvPr/>
        </p:nvPicPr>
        <p:blipFill>
          <a:blip r:embed="rId2"/>
          <a:stretch>
            <a:fillRect/>
          </a:stretch>
        </p:blipFill>
        <p:spPr>
          <a:xfrm>
            <a:off x="43536" y="1268412"/>
            <a:ext cx="6675316" cy="5589588"/>
          </a:xfrm>
          <a:prstGeom prst="rect">
            <a:avLst/>
          </a:prstGeom>
        </p:spPr>
      </p:pic>
      <p:pic>
        <p:nvPicPr>
          <p:cNvPr id="8" name="Picture 7">
            <a:extLst>
              <a:ext uri="{FF2B5EF4-FFF2-40B4-BE49-F238E27FC236}">
                <a16:creationId xmlns:a16="http://schemas.microsoft.com/office/drawing/2014/main" id="{A28A3414-96EE-4AF6-868C-204B69899810}"/>
              </a:ext>
            </a:extLst>
          </p:cNvPr>
          <p:cNvPicPr>
            <a:picLocks noChangeAspect="1"/>
          </p:cNvPicPr>
          <p:nvPr/>
        </p:nvPicPr>
        <p:blipFill>
          <a:blip r:embed="rId3"/>
          <a:stretch>
            <a:fillRect/>
          </a:stretch>
        </p:blipFill>
        <p:spPr>
          <a:xfrm>
            <a:off x="6850131" y="1571185"/>
            <a:ext cx="5055842" cy="5286815"/>
          </a:xfrm>
          <a:prstGeom prst="rect">
            <a:avLst/>
          </a:prstGeom>
        </p:spPr>
      </p:pic>
    </p:spTree>
    <p:extLst>
      <p:ext uri="{BB962C8B-B14F-4D97-AF65-F5344CB8AC3E}">
        <p14:creationId xmlns:p14="http://schemas.microsoft.com/office/powerpoint/2010/main" val="4201232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57A91EC-7416-4B93-AC9A-A308C72093B2}"/>
              </a:ext>
            </a:extLst>
          </p:cNvPr>
          <p:cNvSpPr>
            <a:spLocks noGrp="1" noChangeArrowheads="1"/>
          </p:cNvSpPr>
          <p:nvPr>
            <p:ph type="body" idx="1"/>
          </p:nvPr>
        </p:nvSpPr>
        <p:spPr>
          <a:xfrm>
            <a:off x="4699621" y="102221"/>
            <a:ext cx="7848600" cy="817700"/>
          </a:xfrm>
        </p:spPr>
        <p:txBody>
          <a:bodyPr>
            <a:normAutofit fontScale="92500" lnSpcReduction="10000"/>
          </a:bodyPr>
          <a:lstStyle/>
          <a:p>
            <a:pPr algn="ctr" rtl="1">
              <a:buFont typeface="Wingdings" panose="05000000000000000000" pitchFamily="2" charset="2"/>
              <a:buNone/>
            </a:pPr>
            <a:r>
              <a:rPr lang="fa-IR" altLang="fa-IR" sz="2800" dirty="0">
                <a:solidFill>
                  <a:srgbClr val="FF0000"/>
                </a:solidFill>
                <a:cs typeface="B Titr" panose="00000700000000000000" pitchFamily="2" charset="-78"/>
              </a:rPr>
              <a:t>فصل اول</a:t>
            </a:r>
          </a:p>
          <a:p>
            <a:pPr algn="ctr" rtl="1">
              <a:buFont typeface="Wingdings" panose="05000000000000000000" pitchFamily="2" charset="2"/>
              <a:buNone/>
            </a:pPr>
            <a:r>
              <a:rPr lang="fa-IR" altLang="fa-IR" dirty="0">
                <a:solidFill>
                  <a:srgbClr val="FF0000"/>
                </a:solidFill>
                <a:cs typeface="B Titr" panose="00000700000000000000" pitchFamily="2" charset="-78"/>
              </a:rPr>
              <a:t>ساختار و طبقه بندي چربيها</a:t>
            </a:r>
            <a:endParaRPr lang="en-US" altLang="fa-IR" dirty="0">
              <a:solidFill>
                <a:srgbClr val="FF0000"/>
              </a:solidFill>
              <a:cs typeface="B Titr" panose="00000700000000000000" pitchFamily="2" charset="-78"/>
            </a:endParaRPr>
          </a:p>
        </p:txBody>
      </p:sp>
      <p:sp>
        <p:nvSpPr>
          <p:cNvPr id="4" name="Rectangle 2">
            <a:extLst>
              <a:ext uri="{FF2B5EF4-FFF2-40B4-BE49-F238E27FC236}">
                <a16:creationId xmlns:a16="http://schemas.microsoft.com/office/drawing/2014/main" id="{79D1141E-3E04-488B-80B0-F5655729F263}"/>
              </a:ext>
            </a:extLst>
          </p:cNvPr>
          <p:cNvSpPr txBox="1">
            <a:spLocks noChangeArrowheads="1"/>
          </p:cNvSpPr>
          <p:nvPr/>
        </p:nvSpPr>
        <p:spPr>
          <a:xfrm>
            <a:off x="3118748" y="1268412"/>
            <a:ext cx="8207375" cy="43211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endParaRPr kumimoji="0" lang="en-US" altLang="fa-IR" sz="32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sp>
        <p:nvSpPr>
          <p:cNvPr id="5" name="Rectangle 4">
            <a:extLst>
              <a:ext uri="{FF2B5EF4-FFF2-40B4-BE49-F238E27FC236}">
                <a16:creationId xmlns:a16="http://schemas.microsoft.com/office/drawing/2014/main" id="{0B570F22-30EF-4598-969D-251A0D4CEBBE}"/>
              </a:ext>
            </a:extLst>
          </p:cNvPr>
          <p:cNvSpPr/>
          <p:nvPr/>
        </p:nvSpPr>
        <p:spPr>
          <a:xfrm>
            <a:off x="9352287" y="832557"/>
            <a:ext cx="2358338"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altLang="fa-IR" sz="2800" b="1" i="0" u="none" strike="noStrike" kern="1200" cap="none" spc="0" normalizeH="0" baseline="0" noProof="0" dirty="0">
                <a:ln>
                  <a:noFill/>
                </a:ln>
                <a:solidFill>
                  <a:srgbClr val="00B0F0"/>
                </a:solidFill>
                <a:effectLst/>
                <a:uLnTx/>
                <a:uFillTx/>
                <a:latin typeface="Calibri"/>
                <a:ea typeface="+mn-ea"/>
                <a:cs typeface="B Titr" panose="00000700000000000000" pitchFamily="2" charset="-78"/>
              </a:rPr>
              <a:t>کاتابولیسم چربیها</a:t>
            </a:r>
            <a:endParaRPr kumimoji="0" lang="fa-IR" sz="2800" b="0" i="0" u="none" strike="noStrike" kern="1200" cap="none" spc="0" normalizeH="0" baseline="0" noProof="0" dirty="0">
              <a:ln>
                <a:noFill/>
              </a:ln>
              <a:solidFill>
                <a:srgbClr val="00B0F0"/>
              </a:solidFill>
              <a:effectLst/>
              <a:uLnTx/>
              <a:uFillTx/>
              <a:latin typeface="Calibri"/>
              <a:ea typeface="+mn-ea"/>
              <a:cs typeface="B Titr" panose="00000700000000000000" pitchFamily="2" charset="-78"/>
            </a:endParaRPr>
          </a:p>
        </p:txBody>
      </p:sp>
      <p:sp>
        <p:nvSpPr>
          <p:cNvPr id="2" name="AutoShape 2" descr="MTC - 53 - Triglycerides &amp; Membrane Lipis Flashcards | Quizlet">
            <a:extLst>
              <a:ext uri="{FF2B5EF4-FFF2-40B4-BE49-F238E27FC236}">
                <a16:creationId xmlns:a16="http://schemas.microsoft.com/office/drawing/2014/main" id="{D5FFA82E-B05C-4F2B-A476-B517154497A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 name="AutoShape 4" descr="MTC - 53 - Triglycerides &amp; Membrane Lipis Flashcards | Quizlet">
            <a:extLst>
              <a:ext uri="{FF2B5EF4-FFF2-40B4-BE49-F238E27FC236}">
                <a16:creationId xmlns:a16="http://schemas.microsoft.com/office/drawing/2014/main" id="{627E4EE5-CB08-4C70-BDE1-4C11E278104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pic>
        <p:nvPicPr>
          <p:cNvPr id="9" name="Picture 8">
            <a:extLst>
              <a:ext uri="{FF2B5EF4-FFF2-40B4-BE49-F238E27FC236}">
                <a16:creationId xmlns:a16="http://schemas.microsoft.com/office/drawing/2014/main" id="{251FA159-C2D9-4230-9BF2-D94760BD1678}"/>
              </a:ext>
            </a:extLst>
          </p:cNvPr>
          <p:cNvPicPr>
            <a:picLocks noChangeAspect="1"/>
          </p:cNvPicPr>
          <p:nvPr/>
        </p:nvPicPr>
        <p:blipFill>
          <a:blip r:embed="rId2"/>
          <a:stretch>
            <a:fillRect/>
          </a:stretch>
        </p:blipFill>
        <p:spPr>
          <a:xfrm>
            <a:off x="2054087" y="1355777"/>
            <a:ext cx="7166182" cy="5436911"/>
          </a:xfrm>
          <a:prstGeom prst="rect">
            <a:avLst/>
          </a:prstGeom>
        </p:spPr>
      </p:pic>
      <p:pic>
        <p:nvPicPr>
          <p:cNvPr id="8" name="Picture 7">
            <a:extLst>
              <a:ext uri="{FF2B5EF4-FFF2-40B4-BE49-F238E27FC236}">
                <a16:creationId xmlns:a16="http://schemas.microsoft.com/office/drawing/2014/main" id="{1F872782-693E-4E93-AB6A-8EA2421ACADD}"/>
              </a:ext>
            </a:extLst>
          </p:cNvPr>
          <p:cNvPicPr>
            <a:picLocks noChangeAspect="1"/>
          </p:cNvPicPr>
          <p:nvPr/>
        </p:nvPicPr>
        <p:blipFill>
          <a:blip r:embed="rId3"/>
          <a:stretch>
            <a:fillRect/>
          </a:stretch>
        </p:blipFill>
        <p:spPr>
          <a:xfrm>
            <a:off x="0" y="5511755"/>
            <a:ext cx="1339614" cy="1346245"/>
          </a:xfrm>
          <a:prstGeom prst="rect">
            <a:avLst/>
          </a:prstGeom>
        </p:spPr>
      </p:pic>
    </p:spTree>
    <p:extLst>
      <p:ext uri="{BB962C8B-B14F-4D97-AF65-F5344CB8AC3E}">
        <p14:creationId xmlns:p14="http://schemas.microsoft.com/office/powerpoint/2010/main" val="1314088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57A91EC-7416-4B93-AC9A-A308C72093B2}"/>
              </a:ext>
            </a:extLst>
          </p:cNvPr>
          <p:cNvSpPr>
            <a:spLocks noGrp="1" noChangeArrowheads="1"/>
          </p:cNvSpPr>
          <p:nvPr>
            <p:ph type="body" idx="1"/>
          </p:nvPr>
        </p:nvSpPr>
        <p:spPr>
          <a:xfrm>
            <a:off x="4739378" y="441258"/>
            <a:ext cx="7848600" cy="817700"/>
          </a:xfrm>
        </p:spPr>
        <p:txBody>
          <a:bodyPr>
            <a:normAutofit fontScale="92500" lnSpcReduction="10000"/>
          </a:bodyPr>
          <a:lstStyle/>
          <a:p>
            <a:pPr algn="ctr" rtl="1">
              <a:buFont typeface="Wingdings" panose="05000000000000000000" pitchFamily="2" charset="2"/>
              <a:buNone/>
            </a:pPr>
            <a:r>
              <a:rPr lang="fa-IR" altLang="fa-IR" sz="2800" dirty="0">
                <a:cs typeface="B Titr" panose="00000700000000000000" pitchFamily="2" charset="-78"/>
              </a:rPr>
              <a:t>فصل اول</a:t>
            </a:r>
          </a:p>
          <a:p>
            <a:pPr algn="ctr" rtl="1">
              <a:buFont typeface="Wingdings" panose="05000000000000000000" pitchFamily="2" charset="2"/>
              <a:buNone/>
            </a:pPr>
            <a:r>
              <a:rPr lang="fa-IR" altLang="fa-IR" dirty="0">
                <a:cs typeface="B Titr" panose="00000700000000000000" pitchFamily="2" charset="-78"/>
              </a:rPr>
              <a:t>ساختار و طبقه بندي چربيها</a:t>
            </a:r>
            <a:endParaRPr lang="en-US" altLang="fa-IR" dirty="0">
              <a:cs typeface="B Titr" panose="00000700000000000000" pitchFamily="2" charset="-78"/>
            </a:endParaRPr>
          </a:p>
        </p:txBody>
      </p:sp>
      <p:sp>
        <p:nvSpPr>
          <p:cNvPr id="10" name="Rectangle 7">
            <a:extLst>
              <a:ext uri="{FF2B5EF4-FFF2-40B4-BE49-F238E27FC236}">
                <a16:creationId xmlns:a16="http://schemas.microsoft.com/office/drawing/2014/main" id="{C2013543-8A03-4F9F-95D3-D502760BE3C5}"/>
              </a:ext>
            </a:extLst>
          </p:cNvPr>
          <p:cNvSpPr>
            <a:spLocks noChangeArrowheads="1"/>
          </p:cNvSpPr>
          <p:nvPr/>
        </p:nvSpPr>
        <p:spPr bwMode="auto">
          <a:xfrm>
            <a:off x="3856383" y="1750019"/>
            <a:ext cx="810384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SzPct val="75000"/>
              <a:buFont typeface="Wingdings" panose="05000000000000000000" pitchFamily="2" charset="2"/>
              <a:buChar char="n"/>
              <a:defRPr kumimoji="1" sz="3200">
                <a:solidFill>
                  <a:schemeClr val="tx1"/>
                </a:solidFill>
                <a:latin typeface="Arial" panose="020B0604020202020204" pitchFamily="34" charset="0"/>
              </a:defRPr>
            </a:lvl1pPr>
            <a:lvl2pPr marL="742950" indent="-285750">
              <a:spcBef>
                <a:spcPct val="20000"/>
              </a:spcBef>
              <a:buClr>
                <a:schemeClr val="hlink"/>
              </a:buClr>
              <a:buSzPct val="75000"/>
              <a:buFont typeface="Wingdings" panose="05000000000000000000" pitchFamily="2" charset="2"/>
              <a:buChar char="n"/>
              <a:defRPr kumimoji="1" sz="2800">
                <a:solidFill>
                  <a:schemeClr val="tx1"/>
                </a:solidFill>
                <a:latin typeface="Arial" panose="020B0604020202020204" pitchFamily="34" charset="0"/>
              </a:defRPr>
            </a:lvl2pPr>
            <a:lvl3pPr marL="1143000" indent="-228600">
              <a:spcBef>
                <a:spcPct val="20000"/>
              </a:spcBef>
              <a:buClr>
                <a:schemeClr val="hlink"/>
              </a:buClr>
              <a:buSzPct val="75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n"/>
              <a:defRPr kumimoji="1" sz="2000">
                <a:solidFill>
                  <a:schemeClr val="tx1"/>
                </a:solidFill>
                <a:latin typeface="Arial" panose="020B0604020202020204" pitchFamily="34" charset="0"/>
              </a:defRPr>
            </a:lvl4pPr>
            <a:lvl5pPr marL="2057400" indent="-228600">
              <a:spcBef>
                <a:spcPct val="20000"/>
              </a:spcBef>
              <a:buClr>
                <a:schemeClr val="hlink"/>
              </a:buClr>
              <a:buSzPct val="75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Arial" panose="020B0604020202020204" pitchFamily="34" charset="0"/>
              </a:defRPr>
            </a:lvl9pPr>
          </a:lstStyle>
          <a:p>
            <a:pPr marL="0" marR="0" lvl="0" indent="0" algn="r" defTabSz="457200" rtl="1" eaLnBrk="1" fontAlgn="auto" latinLnBrk="0" hangingPunct="1">
              <a:lnSpc>
                <a:spcPct val="100000"/>
              </a:lnSpc>
              <a:spcBef>
                <a:spcPct val="0"/>
              </a:spcBef>
              <a:spcAft>
                <a:spcPts val="0"/>
              </a:spcAft>
              <a:buClrTx/>
              <a:buSzTx/>
              <a:buFontTx/>
              <a:buNone/>
              <a:tabLst/>
              <a:defRPr/>
            </a:pPr>
            <a:r>
              <a:rPr kumimoji="0" lang="fa-IR" altLang="fa-IR" sz="2400" b="0" i="0" u="none" strike="noStrike" kern="1200" cap="none" spc="0" normalizeH="0" baseline="0" noProof="0" dirty="0">
                <a:ln>
                  <a:noFill/>
                </a:ln>
                <a:solidFill>
                  <a:prstClr val="white"/>
                </a:solidFill>
                <a:effectLst/>
                <a:uLnTx/>
                <a:uFillTx/>
                <a:latin typeface="Arial" panose="020B0604020202020204" pitchFamily="34" charset="0"/>
                <a:ea typeface="+mn-ea"/>
                <a:cs typeface="B Titr" panose="00000700000000000000" pitchFamily="2" charset="-78"/>
              </a:rPr>
              <a:t>عناصر سازنده چربیها </a:t>
            </a:r>
            <a:r>
              <a:rPr kumimoji="0" lang="fa-IR" altLang="fa-IR"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B Titr" panose="00000700000000000000" pitchFamily="2" charset="-78"/>
              </a:rPr>
              <a:t>←</a:t>
            </a:r>
            <a:r>
              <a:rPr kumimoji="0" lang="fa-IR" altLang="fa-IR" sz="2400" b="0" i="0" u="none" strike="noStrike" kern="1200" cap="none" spc="0" normalizeH="0" baseline="0" noProof="0" dirty="0">
                <a:ln>
                  <a:noFill/>
                </a:ln>
                <a:solidFill>
                  <a:prstClr val="white"/>
                </a:solidFill>
                <a:effectLst/>
                <a:uLnTx/>
                <a:uFillTx/>
                <a:latin typeface="Arial" panose="020B0604020202020204" pitchFamily="34" charset="0"/>
                <a:ea typeface="+mn-ea"/>
                <a:cs typeface="B Titr" panose="00000700000000000000" pitchFamily="2" charset="-78"/>
              </a:rPr>
              <a:t> کربن، هیدروژن، مقدار کمی اکسیژن</a:t>
            </a:r>
            <a:endParaRPr kumimoji="0" lang="en-US" altLang="fa-IR"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B Titr" panose="00000700000000000000" pitchFamily="2" charset="-78"/>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fa-IR" sz="2000" b="0" i="0" u="none" strike="noStrike" kern="1200" cap="none" spc="0" normalizeH="0" baseline="0" noProof="0" dirty="0">
              <a:ln>
                <a:noFill/>
              </a:ln>
              <a:solidFill>
                <a:prstClr val="white"/>
              </a:solidFill>
              <a:effectLst/>
              <a:uLnTx/>
              <a:uFillTx/>
              <a:latin typeface="Arial" panose="020B0604020202020204" pitchFamily="34" charset="0"/>
              <a:ea typeface="+mn-ea"/>
              <a:cs typeface="B Titr" panose="00000700000000000000" pitchFamily="2" charset="-78"/>
            </a:endParaRPr>
          </a:p>
        </p:txBody>
      </p:sp>
      <p:sp>
        <p:nvSpPr>
          <p:cNvPr id="11" name="Rectangle 8">
            <a:extLst>
              <a:ext uri="{FF2B5EF4-FFF2-40B4-BE49-F238E27FC236}">
                <a16:creationId xmlns:a16="http://schemas.microsoft.com/office/drawing/2014/main" id="{2070B161-40A7-4E9D-A86C-CFD46E2E7432}"/>
              </a:ext>
            </a:extLst>
          </p:cNvPr>
          <p:cNvSpPr>
            <a:spLocks noChangeArrowheads="1"/>
          </p:cNvSpPr>
          <p:nvPr/>
        </p:nvSpPr>
        <p:spPr bwMode="auto">
          <a:xfrm>
            <a:off x="6096000" y="2634718"/>
            <a:ext cx="56653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r" defTabSz="457200" rtl="1" eaLnBrk="1" fontAlgn="auto" latinLnBrk="0" hangingPunct="1">
              <a:lnSpc>
                <a:spcPct val="100000"/>
              </a:lnSpc>
              <a:spcBef>
                <a:spcPct val="0"/>
              </a:spcBef>
              <a:spcAft>
                <a:spcPts val="0"/>
              </a:spcAft>
              <a:buClrTx/>
              <a:buSzTx/>
              <a:buFontTx/>
              <a:buNone/>
              <a:tabLst/>
              <a:defRPr/>
            </a:pPr>
            <a:endParaRPr kumimoji="0" lang="en-US" altLang="fa-IR" sz="2400" b="0" i="0" u="none" strike="noStrike" kern="1200" cap="none" spc="0" normalizeH="0" baseline="0" noProof="0" dirty="0">
              <a:ln>
                <a:noFill/>
              </a:ln>
              <a:solidFill>
                <a:prstClr val="white"/>
              </a:solidFill>
              <a:effectLst/>
              <a:uLnTx/>
              <a:uFillTx/>
              <a:latin typeface="Arial" panose="020B0604020202020204" pitchFamily="34" charset="0"/>
              <a:ea typeface="+mn-ea"/>
              <a:cs typeface="B Titr" panose="00000700000000000000" pitchFamily="2" charset="-78"/>
            </a:endParaRPr>
          </a:p>
          <a:p>
            <a:pPr marL="0" marR="0" lvl="0" indent="0" algn="r" defTabSz="457200" rtl="1" eaLnBrk="1" fontAlgn="auto" latinLnBrk="0" hangingPunct="1">
              <a:lnSpc>
                <a:spcPct val="100000"/>
              </a:lnSpc>
              <a:spcBef>
                <a:spcPct val="0"/>
              </a:spcBef>
              <a:spcAft>
                <a:spcPts val="0"/>
              </a:spcAft>
              <a:buClrTx/>
              <a:buSzTx/>
              <a:buFontTx/>
              <a:buNone/>
              <a:tabLst/>
              <a:defRPr/>
            </a:pPr>
            <a:r>
              <a:rPr kumimoji="0" lang="ar-SA" altLang="fa-IR" sz="2400" b="0" i="0" u="none" strike="noStrike" kern="1200" cap="none" spc="0" normalizeH="0" baseline="0" noProof="0" dirty="0">
                <a:ln>
                  <a:noFill/>
                </a:ln>
                <a:solidFill>
                  <a:prstClr val="white"/>
                </a:solidFill>
                <a:effectLst/>
                <a:uLnTx/>
                <a:uFillTx/>
                <a:latin typeface="Arial" panose="020B0604020202020204" pitchFamily="34" charset="0"/>
                <a:ea typeface="+mn-ea"/>
                <a:cs typeface="B Titr" panose="00000700000000000000" pitchFamily="2" charset="-78"/>
              </a:rPr>
              <a:t>وظایف چربی</a:t>
            </a:r>
            <a:r>
              <a:rPr kumimoji="0" lang="fa-IR" altLang="fa-IR" sz="2400" b="0" i="0" u="none" strike="noStrike" kern="1200" cap="none" spc="0" normalizeH="0" baseline="0" noProof="0" dirty="0">
                <a:ln>
                  <a:noFill/>
                </a:ln>
                <a:solidFill>
                  <a:prstClr val="white"/>
                </a:solidFill>
                <a:effectLst/>
                <a:uLnTx/>
                <a:uFillTx/>
                <a:latin typeface="Arial" panose="020B0604020202020204" pitchFamily="34" charset="0"/>
                <a:ea typeface="+mn-ea"/>
                <a:cs typeface="B Titr" panose="00000700000000000000" pitchFamily="2" charset="-78"/>
              </a:rPr>
              <a:t> </a:t>
            </a:r>
            <a:r>
              <a:rPr kumimoji="0" lang="ar-SA" altLang="fa-IR" sz="2400" b="0" i="0" u="none" strike="noStrike" kern="1200" cap="none" spc="0" normalizeH="0" baseline="0" noProof="0" dirty="0">
                <a:ln>
                  <a:noFill/>
                </a:ln>
                <a:solidFill>
                  <a:prstClr val="white"/>
                </a:solidFill>
                <a:effectLst/>
                <a:uLnTx/>
                <a:uFillTx/>
                <a:latin typeface="Arial" panose="020B0604020202020204" pitchFamily="34" charset="0"/>
                <a:ea typeface="+mn-ea"/>
                <a:cs typeface="B Titr" panose="00000700000000000000" pitchFamily="2" charset="-78"/>
              </a:rPr>
              <a:t>ها</a:t>
            </a:r>
            <a:r>
              <a:rPr kumimoji="0" lang="en-US" altLang="fa-IR" sz="2400" b="0" i="0" u="none" strike="noStrike" kern="1200" cap="none" spc="0" normalizeH="0" baseline="0" noProof="0" dirty="0">
                <a:ln>
                  <a:noFill/>
                </a:ln>
                <a:solidFill>
                  <a:prstClr val="white"/>
                </a:solidFill>
                <a:effectLst/>
                <a:uLnTx/>
                <a:uFillTx/>
                <a:latin typeface="Arial" panose="020B0604020202020204" pitchFamily="34" charset="0"/>
                <a:ea typeface="+mn-ea"/>
                <a:cs typeface="B Titr" panose="00000700000000000000" pitchFamily="2" charset="-78"/>
              </a:rPr>
              <a:t>                                            </a:t>
            </a:r>
          </a:p>
        </p:txBody>
      </p:sp>
      <p:sp>
        <p:nvSpPr>
          <p:cNvPr id="12" name="Line 9">
            <a:extLst>
              <a:ext uri="{FF2B5EF4-FFF2-40B4-BE49-F238E27FC236}">
                <a16:creationId xmlns:a16="http://schemas.microsoft.com/office/drawing/2014/main" id="{F50BBE72-DF97-4446-89D6-DCC60D50ECAD}"/>
              </a:ext>
            </a:extLst>
          </p:cNvPr>
          <p:cNvSpPr>
            <a:spLocks noChangeShapeType="1"/>
          </p:cNvSpPr>
          <p:nvPr/>
        </p:nvSpPr>
        <p:spPr bwMode="auto">
          <a:xfrm flipH="1" flipV="1">
            <a:off x="9143586" y="3010519"/>
            <a:ext cx="792163" cy="287338"/>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3" name="Line 10">
            <a:extLst>
              <a:ext uri="{FF2B5EF4-FFF2-40B4-BE49-F238E27FC236}">
                <a16:creationId xmlns:a16="http://schemas.microsoft.com/office/drawing/2014/main" id="{05119884-0DDF-4418-972E-A65D45719E85}"/>
              </a:ext>
            </a:extLst>
          </p:cNvPr>
          <p:cNvSpPr>
            <a:spLocks noChangeShapeType="1"/>
          </p:cNvSpPr>
          <p:nvPr/>
        </p:nvSpPr>
        <p:spPr bwMode="auto">
          <a:xfrm flipH="1">
            <a:off x="9143586" y="3297857"/>
            <a:ext cx="792163" cy="4318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4" name="Text Box 6">
            <a:extLst>
              <a:ext uri="{FF2B5EF4-FFF2-40B4-BE49-F238E27FC236}">
                <a16:creationId xmlns:a16="http://schemas.microsoft.com/office/drawing/2014/main" id="{6A34C04B-4491-4B6C-ABD9-9BFFF42B1232}"/>
              </a:ext>
            </a:extLst>
          </p:cNvPr>
          <p:cNvSpPr txBox="1">
            <a:spLocks noChangeArrowheads="1"/>
          </p:cNvSpPr>
          <p:nvPr/>
        </p:nvSpPr>
        <p:spPr bwMode="auto">
          <a:xfrm>
            <a:off x="5989983" y="2779687"/>
            <a:ext cx="30487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r" rtl="1">
              <a:spcBef>
                <a:spcPct val="0"/>
              </a:spcBef>
              <a:buClrTx/>
              <a:buSzTx/>
              <a:buFontTx/>
              <a:buNone/>
              <a:defRPr kumimoji="0" sz="2400">
                <a:solidFill>
                  <a:schemeClr val="bg1"/>
                </a:solidFill>
                <a:latin typeface="Arial" panose="020B0604020202020204" pitchFamily="34" charset="0"/>
                <a:cs typeface="B Titr" panose="00000700000000000000" pitchFamily="2" charset="-78"/>
              </a:defRPr>
            </a:lvl1pPr>
            <a:lvl2pPr marL="742950" indent="-285750">
              <a:spcBef>
                <a:spcPct val="20000"/>
              </a:spcBef>
              <a:buClr>
                <a:schemeClr val="hlink"/>
              </a:buClr>
              <a:buSzPct val="75000"/>
              <a:buFont typeface="Wingdings" panose="05000000000000000000" pitchFamily="2" charset="2"/>
              <a:buChar char="n"/>
              <a:defRPr kumimoji="1" sz="2800">
                <a:latin typeface="Arial" panose="020B0604020202020204" pitchFamily="34" charset="0"/>
              </a:defRPr>
            </a:lvl2pPr>
            <a:lvl3pPr marL="1143000" indent="-228600">
              <a:spcBef>
                <a:spcPct val="20000"/>
              </a:spcBef>
              <a:buClr>
                <a:schemeClr val="hlink"/>
              </a:buClr>
              <a:buSzPct val="75000"/>
              <a:buFont typeface="Wingdings" panose="05000000000000000000" pitchFamily="2" charset="2"/>
              <a:buChar char="n"/>
              <a:defRPr kumimoji="1" sz="2400">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n"/>
              <a:defRPr kumimoji="1" sz="2000">
                <a:latin typeface="Arial" panose="020B0604020202020204" pitchFamily="34" charset="0"/>
              </a:defRPr>
            </a:lvl4pPr>
            <a:lvl5pPr marL="2057400" indent="-228600">
              <a:spcBef>
                <a:spcPct val="20000"/>
              </a:spcBef>
              <a:buClr>
                <a:schemeClr val="hlink"/>
              </a:buClr>
              <a:buSzPct val="75000"/>
              <a:buFont typeface="Wingdings" panose="05000000000000000000" pitchFamily="2" charset="2"/>
              <a:buChar char="n"/>
              <a:defRPr kumimoji="1" sz="2000">
                <a:latin typeface="Arial" panose="020B0604020202020204" pitchFamily="34" charset="0"/>
              </a:defRPr>
            </a:lvl5pPr>
            <a:lvl6pPr marL="25146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latin typeface="Arial" panose="020B0604020202020204" pitchFamily="34" charset="0"/>
              </a:defRPr>
            </a:lvl6pPr>
            <a:lvl7pPr marL="29718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latin typeface="Arial" panose="020B0604020202020204" pitchFamily="34" charset="0"/>
              </a:defRPr>
            </a:lvl7pPr>
            <a:lvl8pPr marL="34290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latin typeface="Arial" panose="020B0604020202020204" pitchFamily="34" charset="0"/>
              </a:defRPr>
            </a:lvl8pPr>
            <a:lvl9pPr marL="38862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latin typeface="Arial" panose="020B0604020202020204" pitchFamily="34" charset="0"/>
              </a:defRPr>
            </a:lvl9pPr>
          </a:lstStyle>
          <a:p>
            <a:pPr marL="0" marR="0" lvl="0" indent="0" algn="r" defTabSz="457200" rtl="1" eaLnBrk="1" fontAlgn="auto" latinLnBrk="0" hangingPunct="1">
              <a:lnSpc>
                <a:spcPct val="100000"/>
              </a:lnSpc>
              <a:spcBef>
                <a:spcPct val="0"/>
              </a:spcBef>
              <a:spcAft>
                <a:spcPts val="0"/>
              </a:spcAft>
              <a:buClrTx/>
              <a:buSzTx/>
              <a:buFontTx/>
              <a:buNone/>
              <a:tabLst/>
              <a:defRPr/>
            </a:pPr>
            <a:r>
              <a:rPr kumimoji="0" lang="fa-IR" altLang="fa-IR" sz="2400" b="0" i="0" u="none" strike="noStrike" kern="1200" cap="none" spc="0" normalizeH="0" baseline="0" noProof="0" dirty="0">
                <a:ln>
                  <a:noFill/>
                </a:ln>
                <a:solidFill>
                  <a:prstClr val="white"/>
                </a:solidFill>
                <a:effectLst/>
                <a:uLnTx/>
                <a:uFillTx/>
                <a:latin typeface="Arial" panose="020B0604020202020204" pitchFamily="34" charset="0"/>
                <a:ea typeface="+mn-ea"/>
                <a:cs typeface="B Titr" panose="00000700000000000000" pitchFamily="2" charset="-78"/>
              </a:rPr>
              <a:t>1) در ساختمان سلولها</a:t>
            </a:r>
            <a:r>
              <a:rPr kumimoji="0" lang="en-US" altLang="fa-IR" sz="2400" b="0" i="0" u="none" strike="noStrike" kern="1200" cap="none" spc="0" normalizeH="0" baseline="0" noProof="0" dirty="0">
                <a:ln>
                  <a:noFill/>
                </a:ln>
                <a:solidFill>
                  <a:prstClr val="white"/>
                </a:solidFill>
                <a:effectLst/>
                <a:uLnTx/>
                <a:uFillTx/>
                <a:latin typeface="Arial" panose="020B0604020202020204" pitchFamily="34" charset="0"/>
                <a:ea typeface="+mn-ea"/>
                <a:cs typeface="B Titr" panose="00000700000000000000" pitchFamily="2" charset="-78"/>
              </a:rPr>
              <a:t> </a:t>
            </a:r>
          </a:p>
        </p:txBody>
      </p:sp>
      <p:sp>
        <p:nvSpPr>
          <p:cNvPr id="15" name="Text Box 6">
            <a:extLst>
              <a:ext uri="{FF2B5EF4-FFF2-40B4-BE49-F238E27FC236}">
                <a16:creationId xmlns:a16="http://schemas.microsoft.com/office/drawing/2014/main" id="{91E67E30-0DA5-48EF-84DF-5AD3C8579755}"/>
              </a:ext>
            </a:extLst>
          </p:cNvPr>
          <p:cNvSpPr txBox="1">
            <a:spLocks noChangeArrowheads="1"/>
          </p:cNvSpPr>
          <p:nvPr/>
        </p:nvSpPr>
        <p:spPr bwMode="auto">
          <a:xfrm>
            <a:off x="6707325" y="3505412"/>
            <a:ext cx="23828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r" rtl="1">
              <a:spcBef>
                <a:spcPct val="0"/>
              </a:spcBef>
              <a:buClrTx/>
              <a:buSzTx/>
              <a:buFontTx/>
              <a:buNone/>
              <a:defRPr kumimoji="0" sz="2400">
                <a:solidFill>
                  <a:schemeClr val="bg1"/>
                </a:solidFill>
                <a:latin typeface="Arial" panose="020B0604020202020204" pitchFamily="34" charset="0"/>
                <a:cs typeface="B Titr" panose="00000700000000000000" pitchFamily="2" charset="-78"/>
              </a:defRPr>
            </a:lvl1pPr>
            <a:lvl2pPr marL="742950" indent="-285750">
              <a:spcBef>
                <a:spcPct val="20000"/>
              </a:spcBef>
              <a:buClr>
                <a:schemeClr val="hlink"/>
              </a:buClr>
              <a:buSzPct val="75000"/>
              <a:buFont typeface="Wingdings" panose="05000000000000000000" pitchFamily="2" charset="2"/>
              <a:buChar char="n"/>
              <a:defRPr kumimoji="1" sz="2800">
                <a:latin typeface="Arial" panose="020B0604020202020204" pitchFamily="34" charset="0"/>
              </a:defRPr>
            </a:lvl2pPr>
            <a:lvl3pPr marL="1143000" indent="-228600">
              <a:spcBef>
                <a:spcPct val="20000"/>
              </a:spcBef>
              <a:buClr>
                <a:schemeClr val="hlink"/>
              </a:buClr>
              <a:buSzPct val="75000"/>
              <a:buFont typeface="Wingdings" panose="05000000000000000000" pitchFamily="2" charset="2"/>
              <a:buChar char="n"/>
              <a:defRPr kumimoji="1" sz="2400">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n"/>
              <a:defRPr kumimoji="1" sz="2000">
                <a:latin typeface="Arial" panose="020B0604020202020204" pitchFamily="34" charset="0"/>
              </a:defRPr>
            </a:lvl4pPr>
            <a:lvl5pPr marL="2057400" indent="-228600">
              <a:spcBef>
                <a:spcPct val="20000"/>
              </a:spcBef>
              <a:buClr>
                <a:schemeClr val="hlink"/>
              </a:buClr>
              <a:buSzPct val="75000"/>
              <a:buFont typeface="Wingdings" panose="05000000000000000000" pitchFamily="2" charset="2"/>
              <a:buChar char="n"/>
              <a:defRPr kumimoji="1" sz="2000">
                <a:latin typeface="Arial" panose="020B0604020202020204" pitchFamily="34" charset="0"/>
              </a:defRPr>
            </a:lvl5pPr>
            <a:lvl6pPr marL="25146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latin typeface="Arial" panose="020B0604020202020204" pitchFamily="34" charset="0"/>
              </a:defRPr>
            </a:lvl6pPr>
            <a:lvl7pPr marL="29718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latin typeface="Arial" panose="020B0604020202020204" pitchFamily="34" charset="0"/>
              </a:defRPr>
            </a:lvl7pPr>
            <a:lvl8pPr marL="34290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latin typeface="Arial" panose="020B0604020202020204" pitchFamily="34" charset="0"/>
              </a:defRPr>
            </a:lvl8pPr>
            <a:lvl9pPr marL="38862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latin typeface="Arial" panose="020B0604020202020204" pitchFamily="34" charset="0"/>
              </a:defRPr>
            </a:lvl9pPr>
          </a:lstStyle>
          <a:p>
            <a:pPr marL="0" marR="0" lvl="0" indent="0" algn="r" defTabSz="457200" rtl="1" eaLnBrk="1" fontAlgn="auto" latinLnBrk="0" hangingPunct="1">
              <a:lnSpc>
                <a:spcPct val="100000"/>
              </a:lnSpc>
              <a:spcBef>
                <a:spcPct val="0"/>
              </a:spcBef>
              <a:spcAft>
                <a:spcPts val="0"/>
              </a:spcAft>
              <a:buClrTx/>
              <a:buSzTx/>
              <a:buFontTx/>
              <a:buNone/>
              <a:tabLst/>
              <a:defRPr/>
            </a:pPr>
            <a:r>
              <a:rPr kumimoji="0" lang="fa-IR" altLang="fa-IR" sz="2400" b="0" i="0" u="none" strike="noStrike" kern="1200" cap="none" spc="0" normalizeH="0" baseline="0" noProof="0" dirty="0">
                <a:ln>
                  <a:noFill/>
                </a:ln>
                <a:solidFill>
                  <a:prstClr val="white"/>
                </a:solidFill>
                <a:effectLst/>
                <a:uLnTx/>
                <a:uFillTx/>
                <a:latin typeface="Arial" panose="020B0604020202020204" pitchFamily="34" charset="0"/>
                <a:ea typeface="+mn-ea"/>
                <a:cs typeface="B Titr" panose="00000700000000000000" pitchFamily="2" charset="-78"/>
              </a:rPr>
              <a:t>2) انرژی زایی</a:t>
            </a:r>
            <a:endParaRPr kumimoji="0" lang="en-US" altLang="fa-IR" sz="2400" b="0" i="0" u="none" strike="noStrike" kern="1200" cap="none" spc="0" normalizeH="0" baseline="0" noProof="0" dirty="0">
              <a:ln>
                <a:noFill/>
              </a:ln>
              <a:solidFill>
                <a:prstClr val="white"/>
              </a:solidFill>
              <a:effectLst/>
              <a:uLnTx/>
              <a:uFillTx/>
              <a:latin typeface="Arial" panose="020B0604020202020204" pitchFamily="34" charset="0"/>
              <a:ea typeface="+mn-ea"/>
              <a:cs typeface="B Titr" panose="00000700000000000000" pitchFamily="2" charset="-78"/>
            </a:endParaRPr>
          </a:p>
        </p:txBody>
      </p:sp>
      <p:pic>
        <p:nvPicPr>
          <p:cNvPr id="9" name="Picture 8">
            <a:extLst>
              <a:ext uri="{FF2B5EF4-FFF2-40B4-BE49-F238E27FC236}">
                <a16:creationId xmlns:a16="http://schemas.microsoft.com/office/drawing/2014/main" id="{1F872782-693E-4E93-AB6A-8EA2421ACADD}"/>
              </a:ext>
            </a:extLst>
          </p:cNvPr>
          <p:cNvPicPr>
            <a:picLocks noChangeAspect="1"/>
          </p:cNvPicPr>
          <p:nvPr/>
        </p:nvPicPr>
        <p:blipFill>
          <a:blip r:embed="rId2"/>
          <a:stretch>
            <a:fillRect/>
          </a:stretch>
        </p:blipFill>
        <p:spPr>
          <a:xfrm>
            <a:off x="-36744" y="5511755"/>
            <a:ext cx="1339614" cy="1346245"/>
          </a:xfrm>
          <a:prstGeom prst="rect">
            <a:avLst/>
          </a:prstGeom>
        </p:spPr>
      </p:pic>
    </p:spTree>
    <p:extLst>
      <p:ext uri="{BB962C8B-B14F-4D97-AF65-F5344CB8AC3E}">
        <p14:creationId xmlns:p14="http://schemas.microsoft.com/office/powerpoint/2010/main" val="2080358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57A91EC-7416-4B93-AC9A-A308C72093B2}"/>
              </a:ext>
            </a:extLst>
          </p:cNvPr>
          <p:cNvSpPr>
            <a:spLocks noGrp="1" noChangeArrowheads="1"/>
          </p:cNvSpPr>
          <p:nvPr>
            <p:ph type="body" idx="1"/>
          </p:nvPr>
        </p:nvSpPr>
        <p:spPr>
          <a:xfrm>
            <a:off x="4699621" y="102221"/>
            <a:ext cx="7848600" cy="817700"/>
          </a:xfrm>
        </p:spPr>
        <p:txBody>
          <a:bodyPr>
            <a:normAutofit fontScale="92500" lnSpcReduction="10000"/>
          </a:bodyPr>
          <a:lstStyle/>
          <a:p>
            <a:pPr algn="ctr" rtl="1">
              <a:buFont typeface="Wingdings" panose="05000000000000000000" pitchFamily="2" charset="2"/>
              <a:buNone/>
            </a:pPr>
            <a:r>
              <a:rPr lang="fa-IR" altLang="fa-IR" sz="2800" dirty="0">
                <a:solidFill>
                  <a:srgbClr val="FF0000"/>
                </a:solidFill>
                <a:cs typeface="B Titr" panose="00000700000000000000" pitchFamily="2" charset="-78"/>
              </a:rPr>
              <a:t>فصل اول</a:t>
            </a:r>
          </a:p>
          <a:p>
            <a:pPr algn="ctr" rtl="1">
              <a:buFont typeface="Wingdings" panose="05000000000000000000" pitchFamily="2" charset="2"/>
              <a:buNone/>
            </a:pPr>
            <a:r>
              <a:rPr lang="fa-IR" altLang="fa-IR" dirty="0">
                <a:solidFill>
                  <a:srgbClr val="FF0000"/>
                </a:solidFill>
                <a:cs typeface="B Titr" panose="00000700000000000000" pitchFamily="2" charset="-78"/>
              </a:rPr>
              <a:t>ساختار و طبقه بندي چربيها</a:t>
            </a:r>
            <a:endParaRPr lang="en-US" altLang="fa-IR" dirty="0">
              <a:solidFill>
                <a:srgbClr val="FF0000"/>
              </a:solidFill>
              <a:cs typeface="B Titr" panose="00000700000000000000" pitchFamily="2" charset="-78"/>
            </a:endParaRPr>
          </a:p>
        </p:txBody>
      </p:sp>
      <p:sp>
        <p:nvSpPr>
          <p:cNvPr id="4" name="Rectangle 2">
            <a:extLst>
              <a:ext uri="{FF2B5EF4-FFF2-40B4-BE49-F238E27FC236}">
                <a16:creationId xmlns:a16="http://schemas.microsoft.com/office/drawing/2014/main" id="{79D1141E-3E04-488B-80B0-F5655729F263}"/>
              </a:ext>
            </a:extLst>
          </p:cNvPr>
          <p:cNvSpPr txBox="1">
            <a:spLocks noChangeArrowheads="1"/>
          </p:cNvSpPr>
          <p:nvPr/>
        </p:nvSpPr>
        <p:spPr>
          <a:xfrm>
            <a:off x="3118748" y="1268412"/>
            <a:ext cx="8207375" cy="43211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endParaRPr kumimoji="0" lang="en-US" altLang="fa-IR" sz="32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sp>
        <p:nvSpPr>
          <p:cNvPr id="2" name="AutoShape 2" descr="MTC - 53 - Triglycerides &amp; Membrane Lipis Flashcards | Quizlet">
            <a:extLst>
              <a:ext uri="{FF2B5EF4-FFF2-40B4-BE49-F238E27FC236}">
                <a16:creationId xmlns:a16="http://schemas.microsoft.com/office/drawing/2014/main" id="{D5FFA82E-B05C-4F2B-A476-B517154497A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 name="AutoShape 4" descr="MTC - 53 - Triglycerides &amp; Membrane Lipis Flashcards | Quizlet">
            <a:extLst>
              <a:ext uri="{FF2B5EF4-FFF2-40B4-BE49-F238E27FC236}">
                <a16:creationId xmlns:a16="http://schemas.microsoft.com/office/drawing/2014/main" id="{627E4EE5-CB08-4C70-BDE1-4C11E278104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8" name="Rectangle 2">
            <a:extLst>
              <a:ext uri="{FF2B5EF4-FFF2-40B4-BE49-F238E27FC236}">
                <a16:creationId xmlns:a16="http://schemas.microsoft.com/office/drawing/2014/main" id="{3814F0FD-9765-4BC8-821E-1E815E39679E}"/>
              </a:ext>
            </a:extLst>
          </p:cNvPr>
          <p:cNvSpPr txBox="1">
            <a:spLocks noChangeArrowheads="1"/>
          </p:cNvSpPr>
          <p:nvPr/>
        </p:nvSpPr>
        <p:spPr>
          <a:xfrm>
            <a:off x="4266770" y="102221"/>
            <a:ext cx="7925230" cy="43211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ct val="20000"/>
              </a:spcBef>
              <a:spcAft>
                <a:spcPts val="0"/>
              </a:spcAft>
              <a:buClrTx/>
              <a:buSzTx/>
              <a:buFont typeface="Wingdings" panose="05000000000000000000" pitchFamily="2" charset="2"/>
              <a:buNone/>
              <a:tabLst/>
              <a:defRPr/>
            </a:pPr>
            <a:r>
              <a:rPr kumimoji="0" lang="fa-IR" altLang="fa-IR" sz="2800" b="1" i="0" u="none" strike="noStrike" kern="1200" cap="none" spc="0" normalizeH="0" baseline="0" noProof="0" dirty="0">
                <a:ln>
                  <a:noFill/>
                </a:ln>
                <a:solidFill>
                  <a:srgbClr val="00B0F0"/>
                </a:solidFill>
                <a:effectLst/>
                <a:uLnTx/>
                <a:uFillTx/>
                <a:latin typeface="Calibri"/>
                <a:ea typeface="+mn-ea"/>
                <a:cs typeface="B Titr" panose="00000700000000000000" pitchFamily="2" charset="-78"/>
              </a:rPr>
              <a:t>کتوز</a:t>
            </a:r>
            <a:r>
              <a:rPr kumimoji="0" lang="fa-IR" altLang="fa-IR" sz="24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در زمان گرسنگی و دیابت ← قندها مصرف نمی شوند و به جای آن چربی ها مصرف می شوند که روند آن به شرح زیر است:</a:t>
            </a:r>
          </a:p>
          <a:p>
            <a:pPr marL="0" marR="0" lvl="0" indent="0" algn="r" defTabSz="914400" rtl="1" eaLnBrk="1" fontAlgn="auto" latinLnBrk="0" hangingPunct="1">
              <a:lnSpc>
                <a:spcPct val="90000"/>
              </a:lnSpc>
              <a:spcBef>
                <a:spcPct val="20000"/>
              </a:spcBef>
              <a:spcAft>
                <a:spcPts val="0"/>
              </a:spcAft>
              <a:buClrTx/>
              <a:buSzTx/>
              <a:buFont typeface="Wingdings" panose="05000000000000000000" pitchFamily="2" charset="2"/>
              <a:buNone/>
              <a:tabLst/>
              <a:defRPr/>
            </a:pP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تجزیه اسید چرب ← استیل کوآنزیم </a:t>
            </a:r>
            <a:r>
              <a:rPr kumimoji="0" lang="en-US"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A</a:t>
            </a: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p>
          <a:p>
            <a:pPr marL="0" marR="0" lvl="0" indent="0" algn="r" defTabSz="914400" rtl="1" eaLnBrk="1" fontAlgn="auto" latinLnBrk="0" hangingPunct="1">
              <a:lnSpc>
                <a:spcPct val="90000"/>
              </a:lnSpc>
              <a:spcBef>
                <a:spcPct val="20000"/>
              </a:spcBef>
              <a:spcAft>
                <a:spcPts val="0"/>
              </a:spcAft>
              <a:buClrTx/>
              <a:buSzTx/>
              <a:buFont typeface="Wingdings" panose="05000000000000000000" pitchFamily="2" charset="2"/>
              <a:buNone/>
              <a:tabLst/>
              <a:defRPr/>
            </a:pPr>
            <a:endPar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a:p>
            <a:pPr marL="0" marR="0" lvl="0" indent="0" algn="r" defTabSz="914400" rtl="1" eaLnBrk="1" fontAlgn="auto" latinLnBrk="0" hangingPunct="1">
              <a:lnSpc>
                <a:spcPct val="90000"/>
              </a:lnSpc>
              <a:spcBef>
                <a:spcPct val="20000"/>
              </a:spcBef>
              <a:spcAft>
                <a:spcPts val="0"/>
              </a:spcAft>
              <a:buClrTx/>
              <a:buSzTx/>
              <a:buFont typeface="Wingdings" panose="05000000000000000000" pitchFamily="2" charset="2"/>
              <a:buNone/>
              <a:tabLst/>
              <a:defRPr/>
            </a:pP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2 استیل کوآنزیم </a:t>
            </a:r>
            <a:r>
              <a:rPr kumimoji="0" lang="en-US"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 </a:t>
            </a: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استواستات           در  کبد           </a:t>
            </a:r>
            <a:r>
              <a:rPr kumimoji="0" lang="fa-IR" altLang="fa-IR" sz="2000" b="1" i="0" u="none" strike="noStrike" kern="1200" cap="none" spc="0" normalizeH="0" baseline="0" noProof="0" dirty="0">
                <a:ln>
                  <a:noFill/>
                </a:ln>
                <a:solidFill>
                  <a:srgbClr val="FF3300"/>
                </a:solidFill>
                <a:effectLst/>
                <a:uLnTx/>
                <a:uFillTx/>
                <a:latin typeface="Calibri"/>
                <a:ea typeface="+mn-ea"/>
                <a:cs typeface="B Titr" panose="00000700000000000000" pitchFamily="2" charset="-78"/>
              </a:rPr>
              <a:t>اسید بتاهیدروکسی بوتریک</a:t>
            </a:r>
          </a:p>
          <a:p>
            <a:pPr marL="0" marR="0" lvl="0" indent="0" algn="r" defTabSz="914400" rtl="1" eaLnBrk="1" fontAlgn="auto" latinLnBrk="0" hangingPunct="1">
              <a:lnSpc>
                <a:spcPct val="90000"/>
              </a:lnSpc>
              <a:spcBef>
                <a:spcPct val="20000"/>
              </a:spcBef>
              <a:spcAft>
                <a:spcPts val="0"/>
              </a:spcAft>
              <a:buClrTx/>
              <a:buSzTx/>
              <a:buFont typeface="Wingdings" panose="05000000000000000000" pitchFamily="2" charset="2"/>
              <a:buNone/>
              <a:tabLst/>
              <a:defRPr/>
            </a:pP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مقدار کمی هم</a:t>
            </a:r>
            <a:r>
              <a:rPr kumimoji="0" lang="fa-IR" altLang="fa-IR" sz="2000" b="1" i="0" u="none" strike="noStrike" kern="1200" cap="none" spc="0" normalizeH="0" baseline="0" noProof="0" dirty="0">
                <a:ln>
                  <a:noFill/>
                </a:ln>
                <a:solidFill>
                  <a:srgbClr val="FF3300"/>
                </a:solidFill>
                <a:effectLst/>
                <a:uLnTx/>
                <a:uFillTx/>
                <a:latin typeface="Calibri"/>
                <a:ea typeface="+mn-ea"/>
                <a:cs typeface="B Titr" panose="00000700000000000000" pitchFamily="2" charset="-78"/>
              </a:rPr>
              <a:t> استون</a:t>
            </a: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به وجود می آید.</a:t>
            </a:r>
          </a:p>
          <a:p>
            <a:pPr marL="0" marR="0" lvl="0" indent="0" algn="r" defTabSz="914400" rtl="1" eaLnBrk="1" fontAlgn="auto" latinLnBrk="0" hangingPunct="1">
              <a:lnSpc>
                <a:spcPct val="90000"/>
              </a:lnSpc>
              <a:spcBef>
                <a:spcPct val="20000"/>
              </a:spcBef>
              <a:spcAft>
                <a:spcPts val="0"/>
              </a:spcAft>
              <a:buClrTx/>
              <a:buSzTx/>
              <a:buFont typeface="Wingdings" panose="05000000000000000000" pitchFamily="2" charset="2"/>
              <a:buNone/>
              <a:tabLst/>
              <a:defRPr/>
            </a:pPr>
            <a:endPar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a:p>
            <a:pPr marL="0" marR="0" lvl="0" indent="0" algn="r" defTabSz="914400" rtl="1" eaLnBrk="1" fontAlgn="auto" latinLnBrk="0" hangingPunct="1">
              <a:lnSpc>
                <a:spcPct val="90000"/>
              </a:lnSpc>
              <a:spcBef>
                <a:spcPct val="20000"/>
              </a:spcBef>
              <a:spcAft>
                <a:spcPts val="0"/>
              </a:spcAft>
              <a:buClrTx/>
              <a:buSzTx/>
              <a:buFont typeface="Wingdings" panose="05000000000000000000" pitchFamily="2" charset="2"/>
              <a:buNone/>
              <a:tabLst/>
              <a:defRPr/>
            </a:pP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3 ماده ← اسید استیک + اسید بتاهیدروکسی بوتیریک + استون ← اجسام کتونی</a:t>
            </a:r>
          </a:p>
          <a:p>
            <a:pPr marL="0" marR="0" lvl="0" indent="0" algn="r" defTabSz="914400" rtl="1" eaLnBrk="1" fontAlgn="auto" latinLnBrk="0" hangingPunct="1">
              <a:lnSpc>
                <a:spcPct val="90000"/>
              </a:lnSpc>
              <a:spcBef>
                <a:spcPct val="20000"/>
              </a:spcBef>
              <a:spcAft>
                <a:spcPts val="0"/>
              </a:spcAft>
              <a:buClrTx/>
              <a:buSzTx/>
              <a:buFont typeface="Wingdings" panose="05000000000000000000" pitchFamily="2" charset="2"/>
              <a:buNone/>
              <a:tabLst/>
              <a:defRPr/>
            </a:pP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تجمع این موارد در خون باعث حالت ← کتوز می شود که برای مغز سمی است.</a:t>
            </a:r>
            <a:endParaRPr kumimoji="0" lang="en-US"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cxnSp>
        <p:nvCxnSpPr>
          <p:cNvPr id="10" name="Straight Arrow Connector 9">
            <a:extLst>
              <a:ext uri="{FF2B5EF4-FFF2-40B4-BE49-F238E27FC236}">
                <a16:creationId xmlns:a16="http://schemas.microsoft.com/office/drawing/2014/main" id="{10246672-8ABE-420F-B0C2-8A4081F19933}"/>
              </a:ext>
            </a:extLst>
          </p:cNvPr>
          <p:cNvCxnSpPr>
            <a:cxnSpLocks/>
          </p:cNvCxnSpPr>
          <p:nvPr/>
        </p:nvCxnSpPr>
        <p:spPr>
          <a:xfrm flipH="1" flipV="1">
            <a:off x="9753859" y="2895600"/>
            <a:ext cx="559835" cy="33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410D061-34F2-4518-8130-FEAF7B32A418}"/>
              </a:ext>
            </a:extLst>
          </p:cNvPr>
          <p:cNvCxnSpPr>
            <a:cxnSpLocks/>
          </p:cNvCxnSpPr>
          <p:nvPr/>
        </p:nvCxnSpPr>
        <p:spPr>
          <a:xfrm flipH="1">
            <a:off x="8247856" y="2928730"/>
            <a:ext cx="4935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170" name="Picture 2" descr="کتون بادی یا اجسام کتونی">
            <a:extLst>
              <a:ext uri="{FF2B5EF4-FFF2-40B4-BE49-F238E27FC236}">
                <a16:creationId xmlns:a16="http://schemas.microsoft.com/office/drawing/2014/main" id="{A68E1380-5D48-4671-8530-BF2C53234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81" y="1074047"/>
            <a:ext cx="4362450" cy="5895975"/>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id="{A31A43C1-BE7B-4346-88FE-34622F1735B7}"/>
              </a:ext>
            </a:extLst>
          </p:cNvPr>
          <p:cNvCxnSpPr>
            <a:cxnSpLocks/>
          </p:cNvCxnSpPr>
          <p:nvPr/>
        </p:nvCxnSpPr>
        <p:spPr>
          <a:xfrm flipH="1">
            <a:off x="7010400" y="2895600"/>
            <a:ext cx="4935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F872782-693E-4E93-AB6A-8EA2421ACADD}"/>
              </a:ext>
            </a:extLst>
          </p:cNvPr>
          <p:cNvPicPr>
            <a:picLocks noChangeAspect="1"/>
          </p:cNvPicPr>
          <p:nvPr/>
        </p:nvPicPr>
        <p:blipFill>
          <a:blip r:embed="rId3"/>
          <a:stretch>
            <a:fillRect/>
          </a:stretch>
        </p:blipFill>
        <p:spPr>
          <a:xfrm>
            <a:off x="10852386" y="5511755"/>
            <a:ext cx="1339614" cy="1346245"/>
          </a:xfrm>
          <a:prstGeom prst="rect">
            <a:avLst/>
          </a:prstGeom>
        </p:spPr>
      </p:pic>
    </p:spTree>
    <p:extLst>
      <p:ext uri="{BB962C8B-B14F-4D97-AF65-F5344CB8AC3E}">
        <p14:creationId xmlns:p14="http://schemas.microsoft.com/office/powerpoint/2010/main" val="3167727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9D1141E-3E04-488B-80B0-F5655729F263}"/>
              </a:ext>
            </a:extLst>
          </p:cNvPr>
          <p:cNvSpPr txBox="1">
            <a:spLocks noChangeArrowheads="1"/>
          </p:cNvSpPr>
          <p:nvPr/>
        </p:nvSpPr>
        <p:spPr>
          <a:xfrm>
            <a:off x="3118748" y="1268412"/>
            <a:ext cx="8207375" cy="43211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endParaRPr kumimoji="0" lang="en-US" altLang="fa-IR" sz="32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sp>
        <p:nvSpPr>
          <p:cNvPr id="2" name="AutoShape 2" descr="MTC - 53 - Triglycerides &amp; Membrane Lipis Flashcards | Quizlet">
            <a:extLst>
              <a:ext uri="{FF2B5EF4-FFF2-40B4-BE49-F238E27FC236}">
                <a16:creationId xmlns:a16="http://schemas.microsoft.com/office/drawing/2014/main" id="{D5FFA82E-B05C-4F2B-A476-B517154497A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 name="AutoShape 4" descr="MTC - 53 - Triglycerides &amp; Membrane Lipis Flashcards | Quizlet">
            <a:extLst>
              <a:ext uri="{FF2B5EF4-FFF2-40B4-BE49-F238E27FC236}">
                <a16:creationId xmlns:a16="http://schemas.microsoft.com/office/drawing/2014/main" id="{627E4EE5-CB08-4C70-BDE1-4C11E278104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Rectangle 2">
            <a:extLst>
              <a:ext uri="{FF2B5EF4-FFF2-40B4-BE49-F238E27FC236}">
                <a16:creationId xmlns:a16="http://schemas.microsoft.com/office/drawing/2014/main" id="{E76262E8-8B94-4AA7-B724-9E969B01CAF9}"/>
              </a:ext>
            </a:extLst>
          </p:cNvPr>
          <p:cNvSpPr>
            <a:spLocks noGrp="1" noChangeArrowheads="1"/>
          </p:cNvSpPr>
          <p:nvPr>
            <p:ph type="body" idx="1"/>
          </p:nvPr>
        </p:nvSpPr>
        <p:spPr>
          <a:xfrm>
            <a:off x="3298135" y="1518651"/>
            <a:ext cx="7848600" cy="3275323"/>
          </a:xfrm>
        </p:spPr>
        <p:txBody>
          <a:bodyPr>
            <a:noAutofit/>
          </a:bodyPr>
          <a:lstStyle/>
          <a:p>
            <a:pPr algn="ctr" rtl="1">
              <a:buFont typeface="Wingdings" panose="05000000000000000000" pitchFamily="2" charset="2"/>
              <a:buNone/>
            </a:pPr>
            <a:r>
              <a:rPr lang="fa-IR" altLang="fa-IR" b="1" dirty="0">
                <a:solidFill>
                  <a:srgbClr val="FF0000"/>
                </a:solidFill>
                <a:cs typeface="B Titr" panose="00000700000000000000" pitchFamily="2" charset="-78"/>
              </a:rPr>
              <a:t>رابطه چربیها با ورزش </a:t>
            </a:r>
            <a:endParaRPr lang="fa-IR" altLang="fa-IR" dirty="0">
              <a:solidFill>
                <a:srgbClr val="FF0000"/>
              </a:solidFill>
              <a:cs typeface="B Titr" panose="00000700000000000000" pitchFamily="2" charset="-78"/>
            </a:endParaRPr>
          </a:p>
          <a:p>
            <a:pPr algn="r" rtl="1">
              <a:buFont typeface="Wingdings" panose="05000000000000000000" pitchFamily="2" charset="2"/>
              <a:buNone/>
            </a:pPr>
            <a:r>
              <a:rPr lang="fa-IR" altLang="fa-IR" dirty="0">
                <a:cs typeface="B Titr" panose="00000700000000000000" pitchFamily="2" charset="-78"/>
              </a:rPr>
              <a:t>                              </a:t>
            </a:r>
          </a:p>
          <a:p>
            <a:pPr algn="r" rtl="1">
              <a:buFont typeface="Wingdings" panose="05000000000000000000" pitchFamily="2" charset="2"/>
              <a:buNone/>
            </a:pPr>
            <a:r>
              <a:rPr lang="fa-IR" altLang="fa-IR" b="1" dirty="0">
                <a:cs typeface="B Titr" panose="00000700000000000000" pitchFamily="2" charset="-78"/>
              </a:rPr>
              <a:t>چربیها به دو صورت برای تأمین انرژی مصرف می شوند</a:t>
            </a:r>
          </a:p>
          <a:p>
            <a:pPr algn="r" rtl="1">
              <a:lnSpc>
                <a:spcPct val="110000"/>
              </a:lnSpc>
            </a:pPr>
            <a:r>
              <a:rPr lang="fa-IR" altLang="fa-IR" dirty="0">
                <a:cs typeface="B Titr" panose="00000700000000000000" pitchFamily="2" charset="-78"/>
              </a:rPr>
              <a:t> </a:t>
            </a:r>
            <a:r>
              <a:rPr lang="fa-IR" altLang="fa-IR" dirty="0">
                <a:solidFill>
                  <a:srgbClr val="FF0000"/>
                </a:solidFill>
                <a:cs typeface="B Titr" panose="00000700000000000000" pitchFamily="2" charset="-78"/>
              </a:rPr>
              <a:t>1) اسیدهای چرب ناشی از لیپولیز در آدیپوز</a:t>
            </a:r>
          </a:p>
          <a:p>
            <a:pPr algn="r" rtl="1">
              <a:lnSpc>
                <a:spcPct val="110000"/>
              </a:lnSpc>
            </a:pPr>
            <a:r>
              <a:rPr lang="fa-IR" altLang="fa-IR" dirty="0">
                <a:solidFill>
                  <a:srgbClr val="FF0000"/>
                </a:solidFill>
                <a:cs typeface="B Titr" panose="00000700000000000000" pitchFamily="2" charset="-78"/>
              </a:rPr>
              <a:t>  2) </a:t>
            </a:r>
            <a:r>
              <a:rPr lang="en-US" altLang="fa-IR" dirty="0">
                <a:solidFill>
                  <a:srgbClr val="FF0000"/>
                </a:solidFill>
                <a:cs typeface="B Titr" panose="00000700000000000000" pitchFamily="2" charset="-78"/>
              </a:rPr>
              <a:t>TG </a:t>
            </a:r>
            <a:r>
              <a:rPr lang="fa-IR" altLang="fa-IR" dirty="0">
                <a:solidFill>
                  <a:srgbClr val="FF0000"/>
                </a:solidFill>
                <a:cs typeface="B Titr" panose="00000700000000000000" pitchFamily="2" charset="-78"/>
              </a:rPr>
              <a:t> خون و بافت عضلانی          </a:t>
            </a:r>
          </a:p>
          <a:p>
            <a:pPr algn="r" rtl="1">
              <a:lnSpc>
                <a:spcPct val="110000"/>
              </a:lnSpc>
            </a:pPr>
            <a:endParaRPr lang="fa-IR" altLang="fa-IR" dirty="0">
              <a:solidFill>
                <a:srgbClr val="FF0000"/>
              </a:solidFill>
              <a:cs typeface="B Titr" panose="00000700000000000000" pitchFamily="2" charset="-78"/>
            </a:endParaRPr>
          </a:p>
          <a:p>
            <a:pPr algn="r" rtl="1">
              <a:lnSpc>
                <a:spcPct val="110000"/>
              </a:lnSpc>
              <a:buFont typeface="Wingdings" panose="05000000000000000000" pitchFamily="2" charset="2"/>
              <a:buNone/>
            </a:pPr>
            <a:r>
              <a:rPr lang="fa-IR" altLang="fa-IR" dirty="0">
                <a:cs typeface="B Titr" panose="00000700000000000000" pitchFamily="2" charset="-78"/>
              </a:rPr>
              <a:t>در شرایط استراحت  انرژی بدن توسط چربیها تأمین می شود</a:t>
            </a:r>
          </a:p>
          <a:p>
            <a:pPr algn="r" rtl="1">
              <a:lnSpc>
                <a:spcPct val="110000"/>
              </a:lnSpc>
              <a:buFont typeface="Wingdings" panose="05000000000000000000" pitchFamily="2" charset="2"/>
              <a:buNone/>
            </a:pPr>
            <a:r>
              <a:rPr lang="fa-IR" altLang="fa-IR" dirty="0">
                <a:cs typeface="B Titr" panose="00000700000000000000" pitchFamily="2" charset="-78"/>
              </a:rPr>
              <a:t>و از طریق سیستم هوازی و با مصرف اکسیژن این عمل انجام می شود.</a:t>
            </a:r>
          </a:p>
          <a:p>
            <a:pPr algn="r" rtl="1">
              <a:lnSpc>
                <a:spcPct val="110000"/>
              </a:lnSpc>
              <a:buFont typeface="Wingdings" panose="05000000000000000000" pitchFamily="2" charset="2"/>
              <a:buNone/>
            </a:pPr>
            <a:r>
              <a:rPr lang="fa-IR" altLang="fa-IR" dirty="0">
                <a:cs typeface="B Titr" panose="00000700000000000000" pitchFamily="2" charset="-78"/>
              </a:rPr>
              <a:t>در تمرینات کوتاه مدت و شدید ← نقش چربیها به مراتب کمتر است.</a:t>
            </a:r>
            <a:endParaRPr lang="en-US" altLang="fa-IR" dirty="0">
              <a:cs typeface="B Titr" panose="00000700000000000000" pitchFamily="2" charset="-78"/>
            </a:endParaRPr>
          </a:p>
        </p:txBody>
      </p:sp>
      <p:pic>
        <p:nvPicPr>
          <p:cNvPr id="6" name="Picture 5">
            <a:extLst>
              <a:ext uri="{FF2B5EF4-FFF2-40B4-BE49-F238E27FC236}">
                <a16:creationId xmlns:a16="http://schemas.microsoft.com/office/drawing/2014/main" id="{1F872782-693E-4E93-AB6A-8EA2421ACADD}"/>
              </a:ext>
            </a:extLst>
          </p:cNvPr>
          <p:cNvPicPr>
            <a:picLocks noChangeAspect="1"/>
          </p:cNvPicPr>
          <p:nvPr/>
        </p:nvPicPr>
        <p:blipFill>
          <a:blip r:embed="rId2"/>
          <a:stretch>
            <a:fillRect/>
          </a:stretch>
        </p:blipFill>
        <p:spPr>
          <a:xfrm>
            <a:off x="0" y="5541096"/>
            <a:ext cx="1339614" cy="1346245"/>
          </a:xfrm>
          <a:prstGeom prst="rect">
            <a:avLst/>
          </a:prstGeom>
        </p:spPr>
      </p:pic>
    </p:spTree>
    <p:extLst>
      <p:ext uri="{BB962C8B-B14F-4D97-AF65-F5344CB8AC3E}">
        <p14:creationId xmlns:p14="http://schemas.microsoft.com/office/powerpoint/2010/main" val="1418305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9D1141E-3E04-488B-80B0-F5655729F263}"/>
              </a:ext>
            </a:extLst>
          </p:cNvPr>
          <p:cNvSpPr txBox="1">
            <a:spLocks noChangeArrowheads="1"/>
          </p:cNvSpPr>
          <p:nvPr/>
        </p:nvSpPr>
        <p:spPr>
          <a:xfrm>
            <a:off x="3118748" y="1268412"/>
            <a:ext cx="8207375" cy="43211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endParaRPr kumimoji="0" lang="en-US" altLang="fa-IR" sz="32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sp>
        <p:nvSpPr>
          <p:cNvPr id="2" name="AutoShape 2" descr="MTC - 53 - Triglycerides &amp; Membrane Lipis Flashcards | Quizlet">
            <a:extLst>
              <a:ext uri="{FF2B5EF4-FFF2-40B4-BE49-F238E27FC236}">
                <a16:creationId xmlns:a16="http://schemas.microsoft.com/office/drawing/2014/main" id="{D5FFA82E-B05C-4F2B-A476-B517154497A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 name="AutoShape 4" descr="MTC - 53 - Triglycerides &amp; Membrane Lipis Flashcards | Quizlet">
            <a:extLst>
              <a:ext uri="{FF2B5EF4-FFF2-40B4-BE49-F238E27FC236}">
                <a16:creationId xmlns:a16="http://schemas.microsoft.com/office/drawing/2014/main" id="{627E4EE5-CB08-4C70-BDE1-4C11E278104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Rectangle 2">
            <a:extLst>
              <a:ext uri="{FF2B5EF4-FFF2-40B4-BE49-F238E27FC236}">
                <a16:creationId xmlns:a16="http://schemas.microsoft.com/office/drawing/2014/main" id="{E76262E8-8B94-4AA7-B724-9E969B01CAF9}"/>
              </a:ext>
            </a:extLst>
          </p:cNvPr>
          <p:cNvSpPr>
            <a:spLocks noGrp="1" noChangeArrowheads="1"/>
          </p:cNvSpPr>
          <p:nvPr>
            <p:ph type="body" idx="1"/>
          </p:nvPr>
        </p:nvSpPr>
        <p:spPr>
          <a:xfrm>
            <a:off x="3722205" y="302281"/>
            <a:ext cx="7848600" cy="1118532"/>
          </a:xfrm>
        </p:spPr>
        <p:txBody>
          <a:bodyPr>
            <a:noAutofit/>
          </a:bodyPr>
          <a:lstStyle/>
          <a:p>
            <a:pPr algn="ctr" rtl="1">
              <a:buFont typeface="Wingdings" panose="05000000000000000000" pitchFamily="2" charset="2"/>
              <a:buNone/>
            </a:pPr>
            <a:r>
              <a:rPr lang="fa-IR" altLang="fa-IR" b="1" dirty="0">
                <a:solidFill>
                  <a:srgbClr val="FF0000"/>
                </a:solidFill>
                <a:cs typeface="B Titr" panose="00000700000000000000" pitchFamily="2" charset="-78"/>
              </a:rPr>
              <a:t>رابطه چربیها با ورزش </a:t>
            </a:r>
            <a:endParaRPr lang="fa-IR" altLang="fa-IR" dirty="0">
              <a:solidFill>
                <a:srgbClr val="FF0000"/>
              </a:solidFill>
              <a:cs typeface="B Titr" panose="00000700000000000000" pitchFamily="2" charset="-78"/>
            </a:endParaRPr>
          </a:p>
          <a:p>
            <a:pPr algn="r" rtl="1">
              <a:buFont typeface="Wingdings" panose="05000000000000000000" pitchFamily="2" charset="2"/>
              <a:buNone/>
            </a:pPr>
            <a:r>
              <a:rPr lang="fa-IR" altLang="fa-IR" dirty="0">
                <a:cs typeface="B Titr" panose="00000700000000000000" pitchFamily="2" charset="-78"/>
              </a:rPr>
              <a:t>                              </a:t>
            </a:r>
          </a:p>
        </p:txBody>
      </p:sp>
      <p:sp>
        <p:nvSpPr>
          <p:cNvPr id="6" name="Rectangle 2">
            <a:extLst>
              <a:ext uri="{FF2B5EF4-FFF2-40B4-BE49-F238E27FC236}">
                <a16:creationId xmlns:a16="http://schemas.microsoft.com/office/drawing/2014/main" id="{0174967B-B08C-4534-9278-B7203768EB3B}"/>
              </a:ext>
            </a:extLst>
          </p:cNvPr>
          <p:cNvSpPr txBox="1">
            <a:spLocks noChangeArrowheads="1"/>
          </p:cNvSpPr>
          <p:nvPr/>
        </p:nvSpPr>
        <p:spPr>
          <a:xfrm>
            <a:off x="2478158" y="1268411"/>
            <a:ext cx="8387384" cy="43211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180000"/>
              </a:lnSpc>
              <a:spcBef>
                <a:spcPct val="20000"/>
              </a:spcBef>
              <a:spcAft>
                <a:spcPts val="0"/>
              </a:spcAft>
              <a:buClrTx/>
              <a:buSzTx/>
              <a:buFont typeface="Wingdings" panose="05000000000000000000" pitchFamily="2" charset="2"/>
              <a:buNone/>
              <a:tabLst/>
              <a:defRPr/>
            </a:pPr>
            <a:r>
              <a:rPr kumimoji="0" lang="fa-IR" altLang="fa-IR" sz="2000" b="1" i="0" u="none" strike="noStrike" kern="1200" cap="none" spc="0" normalizeH="0" baseline="0" noProof="0" dirty="0">
                <a:ln>
                  <a:noFill/>
                </a:ln>
                <a:solidFill>
                  <a:srgbClr val="00B0F0"/>
                </a:solidFill>
                <a:effectLst/>
                <a:uLnTx/>
                <a:uFillTx/>
                <a:latin typeface="Calibri"/>
                <a:ea typeface="+mn-ea"/>
                <a:cs typeface="B Titr" panose="00000700000000000000" pitchFamily="2" charset="-78"/>
              </a:rPr>
              <a:t>در ورزش های طولانی مدت و استقامتی </a:t>
            </a:r>
            <a:r>
              <a:rPr kumimoji="0" lang="fa-IR" altLang="fa-IR" sz="2000" b="1" i="0" u="none" strike="noStrike" kern="1200" cap="none" spc="0" normalizeH="0" baseline="0" noProof="0" dirty="0">
                <a:ln>
                  <a:noFill/>
                </a:ln>
                <a:solidFill>
                  <a:srgbClr val="EEECE1"/>
                </a:solidFill>
                <a:effectLst/>
                <a:uLnTx/>
                <a:uFillTx/>
                <a:latin typeface="Calibri"/>
                <a:ea typeface="+mn-ea"/>
                <a:cs typeface="B Titr" panose="00000700000000000000" pitchFamily="2" charset="-78"/>
              </a:rPr>
              <a:t>← ترکیبی از قند و چربی انرژی را تأمین می کند</a:t>
            </a:r>
          </a:p>
          <a:p>
            <a:pPr marL="0" marR="0" lvl="0" indent="0" algn="r" defTabSz="914400" rtl="1" eaLnBrk="1" fontAlgn="auto" latinLnBrk="0" hangingPunct="1">
              <a:lnSpc>
                <a:spcPct val="180000"/>
              </a:lnSpc>
              <a:spcBef>
                <a:spcPct val="20000"/>
              </a:spcBef>
              <a:spcAft>
                <a:spcPts val="0"/>
              </a:spcAft>
              <a:buClrTx/>
              <a:buSzTx/>
              <a:buFont typeface="Wingdings" panose="05000000000000000000" pitchFamily="2" charset="2"/>
              <a:buNone/>
              <a:tabLst/>
              <a:defRPr/>
            </a:pPr>
            <a:r>
              <a:rPr kumimoji="0" lang="fa-IR" altLang="fa-IR" sz="2000" b="1" i="0" u="none" strike="noStrike" kern="1200" cap="none" spc="0" normalizeH="0" baseline="0" noProof="0" dirty="0">
                <a:ln>
                  <a:noFill/>
                </a:ln>
                <a:solidFill>
                  <a:srgbClr val="EEECE1"/>
                </a:solidFill>
                <a:effectLst/>
                <a:uLnTx/>
                <a:uFillTx/>
                <a:latin typeface="Calibri"/>
                <a:ea typeface="+mn-ea"/>
                <a:cs typeface="B Titr" panose="00000700000000000000" pitchFamily="2" charset="-78"/>
              </a:rPr>
              <a:t>در شروع تمرین، ماده غذایی اصلی، قند و با افزایش زمان تمرین، چربی نقش اساسی را دارد. به عبارت دیگر فعال شدن چربی به عنوان سوخت زمانی اتفاق می افتد که از ذخائر گلیکوژنی کاسته شده ولی فعالیت همچنان ادامه داشته باشد، با فشار </a:t>
            </a:r>
            <a:r>
              <a:rPr kumimoji="0" lang="en-US" altLang="fa-IR" sz="2000" b="1" i="0" u="none" strike="noStrike" kern="1200" cap="none" spc="0" normalizeH="0" baseline="0" noProof="0" dirty="0">
                <a:ln>
                  <a:noFill/>
                </a:ln>
                <a:solidFill>
                  <a:srgbClr val="EEECE1"/>
                </a:solidFill>
                <a:effectLst/>
                <a:uLnTx/>
                <a:uFillTx/>
                <a:latin typeface="Calibri"/>
                <a:ea typeface="+mn-ea"/>
                <a:cs typeface="B Titr" panose="00000700000000000000" pitchFamily="2" charset="-78"/>
              </a:rPr>
              <a:t>max</a:t>
            </a:r>
            <a:r>
              <a:rPr kumimoji="0" lang="fa-IR" altLang="fa-IR" sz="2000" b="1" i="0" u="none" strike="noStrike" kern="1200" cap="none" spc="0" normalizeH="0" baseline="0" noProof="0" dirty="0">
                <a:ln>
                  <a:noFill/>
                </a:ln>
                <a:solidFill>
                  <a:srgbClr val="EEECE1"/>
                </a:solidFill>
                <a:effectLst/>
                <a:uLnTx/>
                <a:uFillTx/>
                <a:latin typeface="Calibri"/>
                <a:ea typeface="+mn-ea"/>
                <a:cs typeface="B Titr" panose="00000700000000000000" pitchFamily="2" charset="-78"/>
              </a:rPr>
              <a:t>2</a:t>
            </a:r>
            <a:r>
              <a:rPr kumimoji="0" lang="en-US" altLang="fa-IR" sz="2000" b="1" i="0" u="none" strike="noStrike" kern="1200" cap="none" spc="0" normalizeH="0" baseline="0" noProof="0" dirty="0">
                <a:ln>
                  <a:noFill/>
                </a:ln>
                <a:solidFill>
                  <a:srgbClr val="EEECE1"/>
                </a:solidFill>
                <a:effectLst/>
                <a:uLnTx/>
                <a:uFillTx/>
                <a:latin typeface="Calibri"/>
                <a:ea typeface="+mn-ea"/>
                <a:cs typeface="B Titr" panose="00000700000000000000" pitchFamily="2" charset="-78"/>
              </a:rPr>
              <a:t>Vo</a:t>
            </a:r>
            <a:r>
              <a:rPr kumimoji="0" lang="fa-IR" altLang="fa-IR" sz="2000" b="1" i="0" u="none" strike="noStrike" kern="1200" cap="none" spc="0" normalizeH="0" baseline="0" noProof="0" dirty="0">
                <a:ln>
                  <a:noFill/>
                </a:ln>
                <a:solidFill>
                  <a:srgbClr val="EEECE1"/>
                </a:solidFill>
                <a:effectLst/>
                <a:uLnTx/>
                <a:uFillTx/>
                <a:latin typeface="Calibri"/>
                <a:ea typeface="+mn-ea"/>
                <a:cs typeface="B Titr" panose="00000700000000000000" pitchFamily="2" charset="-78"/>
              </a:rPr>
              <a:t>60%</a:t>
            </a:r>
          </a:p>
          <a:p>
            <a:pPr marL="0" marR="0" lvl="0" indent="0" algn="r" defTabSz="914400" rtl="1" eaLnBrk="1" fontAlgn="auto" latinLnBrk="0" hangingPunct="1">
              <a:lnSpc>
                <a:spcPct val="180000"/>
              </a:lnSpc>
              <a:spcBef>
                <a:spcPct val="20000"/>
              </a:spcBef>
              <a:spcAft>
                <a:spcPts val="0"/>
              </a:spcAft>
              <a:buClrTx/>
              <a:buSzTx/>
              <a:buFont typeface="Wingdings" panose="05000000000000000000" pitchFamily="2" charset="2"/>
              <a:buNone/>
              <a:tabLst/>
              <a:defRPr/>
            </a:pPr>
            <a:r>
              <a:rPr kumimoji="0" lang="fa-IR" altLang="fa-IR" sz="2000" b="1" i="0" u="none" strike="noStrike" kern="1200" cap="none" spc="0" normalizeH="0" baseline="0" noProof="0" dirty="0">
                <a:ln>
                  <a:noFill/>
                </a:ln>
                <a:solidFill>
                  <a:srgbClr val="EEECE1"/>
                </a:solidFill>
                <a:effectLst/>
                <a:uLnTx/>
                <a:uFillTx/>
                <a:latin typeface="Calibri"/>
                <a:ea typeface="+mn-ea"/>
                <a:cs typeface="B Titr" panose="00000700000000000000" pitchFamily="2" charset="-78"/>
              </a:rPr>
              <a:t>زمانی که ذخایر گلیکوژن عضلات و کبد به پایان برسد، دیگر چربیها نمی توانند تولید انرژی کنند. به خاطر همین مسئله است که دونده های ماراتون برای حفظ ذخایر قندی در طول مسابقه مایعات شیرین مصرف می کنند.</a:t>
            </a:r>
            <a:endParaRPr kumimoji="0" lang="en-US" altLang="fa-IR" sz="2000" b="1" i="0" u="none" strike="noStrike" kern="1200" cap="none" spc="0" normalizeH="0" baseline="0" noProof="0" dirty="0">
              <a:ln>
                <a:noFill/>
              </a:ln>
              <a:solidFill>
                <a:srgbClr val="EEECE1"/>
              </a:solidFill>
              <a:effectLst/>
              <a:uLnTx/>
              <a:uFillTx/>
              <a:latin typeface="Calibri"/>
              <a:ea typeface="+mn-ea"/>
              <a:cs typeface="B Titr" panose="00000700000000000000" pitchFamily="2" charset="-78"/>
            </a:endParaRPr>
          </a:p>
        </p:txBody>
      </p:sp>
      <p:pic>
        <p:nvPicPr>
          <p:cNvPr id="7" name="Picture 6">
            <a:extLst>
              <a:ext uri="{FF2B5EF4-FFF2-40B4-BE49-F238E27FC236}">
                <a16:creationId xmlns:a16="http://schemas.microsoft.com/office/drawing/2014/main" id="{1F872782-693E-4E93-AB6A-8EA2421ACADD}"/>
              </a:ext>
            </a:extLst>
          </p:cNvPr>
          <p:cNvPicPr>
            <a:picLocks noChangeAspect="1"/>
          </p:cNvPicPr>
          <p:nvPr/>
        </p:nvPicPr>
        <p:blipFill>
          <a:blip r:embed="rId2"/>
          <a:stretch>
            <a:fillRect/>
          </a:stretch>
        </p:blipFill>
        <p:spPr>
          <a:xfrm>
            <a:off x="0" y="5511755"/>
            <a:ext cx="1339614" cy="1346245"/>
          </a:xfrm>
          <a:prstGeom prst="rect">
            <a:avLst/>
          </a:prstGeom>
        </p:spPr>
      </p:pic>
    </p:spTree>
    <p:extLst>
      <p:ext uri="{BB962C8B-B14F-4D97-AF65-F5344CB8AC3E}">
        <p14:creationId xmlns:p14="http://schemas.microsoft.com/office/powerpoint/2010/main" val="2347851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9D1141E-3E04-488B-80B0-F5655729F263}"/>
              </a:ext>
            </a:extLst>
          </p:cNvPr>
          <p:cNvSpPr txBox="1">
            <a:spLocks noChangeArrowheads="1"/>
          </p:cNvSpPr>
          <p:nvPr/>
        </p:nvSpPr>
        <p:spPr>
          <a:xfrm>
            <a:off x="3118748" y="1268412"/>
            <a:ext cx="8207375" cy="43211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endParaRPr kumimoji="0" lang="en-US" altLang="fa-IR" sz="32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sp>
        <p:nvSpPr>
          <p:cNvPr id="2" name="AutoShape 2" descr="MTC - 53 - Triglycerides &amp; Membrane Lipis Flashcards | Quizlet">
            <a:extLst>
              <a:ext uri="{FF2B5EF4-FFF2-40B4-BE49-F238E27FC236}">
                <a16:creationId xmlns:a16="http://schemas.microsoft.com/office/drawing/2014/main" id="{D5FFA82E-B05C-4F2B-A476-B517154497A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 name="AutoShape 4" descr="MTC - 53 - Triglycerides &amp; Membrane Lipis Flashcards | Quizlet">
            <a:extLst>
              <a:ext uri="{FF2B5EF4-FFF2-40B4-BE49-F238E27FC236}">
                <a16:creationId xmlns:a16="http://schemas.microsoft.com/office/drawing/2014/main" id="{627E4EE5-CB08-4C70-BDE1-4C11E278104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Rectangle 2">
            <a:extLst>
              <a:ext uri="{FF2B5EF4-FFF2-40B4-BE49-F238E27FC236}">
                <a16:creationId xmlns:a16="http://schemas.microsoft.com/office/drawing/2014/main" id="{E76262E8-8B94-4AA7-B724-9E969B01CAF9}"/>
              </a:ext>
            </a:extLst>
          </p:cNvPr>
          <p:cNvSpPr>
            <a:spLocks noGrp="1" noChangeArrowheads="1"/>
          </p:cNvSpPr>
          <p:nvPr>
            <p:ph type="body" idx="1"/>
          </p:nvPr>
        </p:nvSpPr>
        <p:spPr>
          <a:xfrm>
            <a:off x="5685476" y="-139871"/>
            <a:ext cx="7848600" cy="1118532"/>
          </a:xfrm>
        </p:spPr>
        <p:txBody>
          <a:bodyPr>
            <a:noAutofit/>
          </a:bodyPr>
          <a:lstStyle/>
          <a:p>
            <a:pPr algn="ctr" rtl="1">
              <a:buFont typeface="Wingdings" panose="05000000000000000000" pitchFamily="2" charset="2"/>
              <a:buNone/>
            </a:pPr>
            <a:r>
              <a:rPr lang="fa-IR" altLang="fa-IR" b="1" dirty="0">
                <a:solidFill>
                  <a:srgbClr val="FF0000"/>
                </a:solidFill>
                <a:cs typeface="B Titr" panose="00000700000000000000" pitchFamily="2" charset="-78"/>
              </a:rPr>
              <a:t>رابطه چربیها با ورزش </a:t>
            </a:r>
            <a:endParaRPr lang="fa-IR" altLang="fa-IR" dirty="0">
              <a:solidFill>
                <a:srgbClr val="FF0000"/>
              </a:solidFill>
              <a:cs typeface="B Titr" panose="00000700000000000000" pitchFamily="2" charset="-78"/>
            </a:endParaRPr>
          </a:p>
          <a:p>
            <a:pPr algn="r" rtl="1">
              <a:buFont typeface="Wingdings" panose="05000000000000000000" pitchFamily="2" charset="2"/>
              <a:buNone/>
            </a:pPr>
            <a:r>
              <a:rPr lang="fa-IR" altLang="fa-IR" dirty="0">
                <a:cs typeface="B Titr" panose="00000700000000000000" pitchFamily="2" charset="-78"/>
              </a:rPr>
              <a:t>                              </a:t>
            </a:r>
          </a:p>
        </p:txBody>
      </p:sp>
      <p:graphicFrame>
        <p:nvGraphicFramePr>
          <p:cNvPr id="8" name="Diagram 7"/>
          <p:cNvGraphicFramePr/>
          <p:nvPr>
            <p:extLst/>
          </p:nvPr>
        </p:nvGraphicFramePr>
        <p:xfrm>
          <a:off x="1480492" y="978661"/>
          <a:ext cx="10607632" cy="5119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1F872782-693E-4E93-AB6A-8EA2421ACADD}"/>
              </a:ext>
            </a:extLst>
          </p:cNvPr>
          <p:cNvPicPr>
            <a:picLocks noChangeAspect="1"/>
          </p:cNvPicPr>
          <p:nvPr/>
        </p:nvPicPr>
        <p:blipFill>
          <a:blip r:embed="rId7"/>
          <a:stretch>
            <a:fillRect/>
          </a:stretch>
        </p:blipFill>
        <p:spPr>
          <a:xfrm>
            <a:off x="-8443" y="5527696"/>
            <a:ext cx="1339614" cy="1346245"/>
          </a:xfrm>
          <a:prstGeom prst="rect">
            <a:avLst/>
          </a:prstGeom>
        </p:spPr>
      </p:pic>
    </p:spTree>
    <p:extLst>
      <p:ext uri="{BB962C8B-B14F-4D97-AF65-F5344CB8AC3E}">
        <p14:creationId xmlns:p14="http://schemas.microsoft.com/office/powerpoint/2010/main" val="355808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9D1141E-3E04-488B-80B0-F5655729F263}"/>
              </a:ext>
            </a:extLst>
          </p:cNvPr>
          <p:cNvSpPr txBox="1">
            <a:spLocks noChangeArrowheads="1"/>
          </p:cNvSpPr>
          <p:nvPr/>
        </p:nvSpPr>
        <p:spPr>
          <a:xfrm>
            <a:off x="3118748" y="1268412"/>
            <a:ext cx="8207375" cy="43211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endParaRPr kumimoji="0" lang="en-US" altLang="fa-IR" sz="32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sp>
        <p:nvSpPr>
          <p:cNvPr id="2" name="AutoShape 2" descr="MTC - 53 - Triglycerides &amp; Membrane Lipis Flashcards | Quizlet">
            <a:extLst>
              <a:ext uri="{FF2B5EF4-FFF2-40B4-BE49-F238E27FC236}">
                <a16:creationId xmlns:a16="http://schemas.microsoft.com/office/drawing/2014/main" id="{D5FFA82E-B05C-4F2B-A476-B517154497A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 name="AutoShape 4" descr="MTC - 53 - Triglycerides &amp; Membrane Lipis Flashcards | Quizlet">
            <a:extLst>
              <a:ext uri="{FF2B5EF4-FFF2-40B4-BE49-F238E27FC236}">
                <a16:creationId xmlns:a16="http://schemas.microsoft.com/office/drawing/2014/main" id="{627E4EE5-CB08-4C70-BDE1-4C11E278104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Rectangle 2">
            <a:extLst>
              <a:ext uri="{FF2B5EF4-FFF2-40B4-BE49-F238E27FC236}">
                <a16:creationId xmlns:a16="http://schemas.microsoft.com/office/drawing/2014/main" id="{E76262E8-8B94-4AA7-B724-9E969B01CAF9}"/>
              </a:ext>
            </a:extLst>
          </p:cNvPr>
          <p:cNvSpPr>
            <a:spLocks noGrp="1" noChangeArrowheads="1"/>
          </p:cNvSpPr>
          <p:nvPr>
            <p:ph type="body" idx="1"/>
          </p:nvPr>
        </p:nvSpPr>
        <p:spPr>
          <a:xfrm>
            <a:off x="3722205" y="302281"/>
            <a:ext cx="7848600" cy="1118532"/>
          </a:xfrm>
        </p:spPr>
        <p:txBody>
          <a:bodyPr>
            <a:noAutofit/>
          </a:bodyPr>
          <a:lstStyle/>
          <a:p>
            <a:pPr algn="ctr" rtl="1">
              <a:buFont typeface="Wingdings" panose="05000000000000000000" pitchFamily="2" charset="2"/>
              <a:buNone/>
            </a:pPr>
            <a:r>
              <a:rPr lang="fa-IR" altLang="fa-IR" b="1" dirty="0">
                <a:solidFill>
                  <a:srgbClr val="FF0000"/>
                </a:solidFill>
                <a:cs typeface="B Titr" panose="00000700000000000000" pitchFamily="2" charset="-78"/>
              </a:rPr>
              <a:t>رابطه چربیها با ورزش </a:t>
            </a:r>
            <a:endParaRPr lang="fa-IR" altLang="fa-IR" dirty="0">
              <a:solidFill>
                <a:srgbClr val="FF0000"/>
              </a:solidFill>
              <a:cs typeface="B Titr" panose="00000700000000000000" pitchFamily="2" charset="-78"/>
            </a:endParaRPr>
          </a:p>
          <a:p>
            <a:pPr algn="r" rtl="1">
              <a:buFont typeface="Wingdings" panose="05000000000000000000" pitchFamily="2" charset="2"/>
              <a:buNone/>
            </a:pPr>
            <a:r>
              <a:rPr lang="fa-IR" altLang="fa-IR" dirty="0">
                <a:cs typeface="B Titr" panose="00000700000000000000" pitchFamily="2" charset="-78"/>
              </a:rPr>
              <a:t>                              </a:t>
            </a:r>
          </a:p>
        </p:txBody>
      </p:sp>
      <p:graphicFrame>
        <p:nvGraphicFramePr>
          <p:cNvPr id="5" name="Diagram 4"/>
          <p:cNvGraphicFramePr/>
          <p:nvPr>
            <p:extLst>
              <p:ext uri="{D42A27DB-BD31-4B8C-83A1-F6EECF244321}">
                <p14:modId xmlns:p14="http://schemas.microsoft.com/office/powerpoint/2010/main" val="2201324781"/>
              </p:ext>
            </p:extLst>
          </p:nvPr>
        </p:nvGraphicFramePr>
        <p:xfrm>
          <a:off x="2364977" y="1313331"/>
          <a:ext cx="8458200" cy="5409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1F872782-693E-4E93-AB6A-8EA2421ACADD}"/>
              </a:ext>
            </a:extLst>
          </p:cNvPr>
          <p:cNvPicPr>
            <a:picLocks noChangeAspect="1"/>
          </p:cNvPicPr>
          <p:nvPr/>
        </p:nvPicPr>
        <p:blipFill>
          <a:blip r:embed="rId7"/>
          <a:stretch>
            <a:fillRect/>
          </a:stretch>
        </p:blipFill>
        <p:spPr>
          <a:xfrm>
            <a:off x="-8443" y="5527696"/>
            <a:ext cx="1339614" cy="1346245"/>
          </a:xfrm>
          <a:prstGeom prst="rect">
            <a:avLst/>
          </a:prstGeom>
        </p:spPr>
      </p:pic>
    </p:spTree>
    <p:extLst>
      <p:ext uri="{BB962C8B-B14F-4D97-AF65-F5344CB8AC3E}">
        <p14:creationId xmlns:p14="http://schemas.microsoft.com/office/powerpoint/2010/main" val="3163138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9D1141E-3E04-488B-80B0-F5655729F263}"/>
              </a:ext>
            </a:extLst>
          </p:cNvPr>
          <p:cNvSpPr txBox="1">
            <a:spLocks noChangeArrowheads="1"/>
          </p:cNvSpPr>
          <p:nvPr/>
        </p:nvSpPr>
        <p:spPr>
          <a:xfrm>
            <a:off x="3118748" y="1268412"/>
            <a:ext cx="8207375" cy="43211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endParaRPr kumimoji="0" lang="en-US" altLang="fa-IR" sz="32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sp>
        <p:nvSpPr>
          <p:cNvPr id="2" name="AutoShape 2" descr="MTC - 53 - Triglycerides &amp; Membrane Lipis Flashcards | Quizlet">
            <a:extLst>
              <a:ext uri="{FF2B5EF4-FFF2-40B4-BE49-F238E27FC236}">
                <a16:creationId xmlns:a16="http://schemas.microsoft.com/office/drawing/2014/main" id="{D5FFA82E-B05C-4F2B-A476-B517154497A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 name="AutoShape 4" descr="MTC - 53 - Triglycerides &amp; Membrane Lipis Flashcards | Quizlet">
            <a:extLst>
              <a:ext uri="{FF2B5EF4-FFF2-40B4-BE49-F238E27FC236}">
                <a16:creationId xmlns:a16="http://schemas.microsoft.com/office/drawing/2014/main" id="{627E4EE5-CB08-4C70-BDE1-4C11E278104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Rectangle 2">
            <a:extLst>
              <a:ext uri="{FF2B5EF4-FFF2-40B4-BE49-F238E27FC236}">
                <a16:creationId xmlns:a16="http://schemas.microsoft.com/office/drawing/2014/main" id="{E76262E8-8B94-4AA7-B724-9E969B01CAF9}"/>
              </a:ext>
            </a:extLst>
          </p:cNvPr>
          <p:cNvSpPr>
            <a:spLocks noGrp="1" noChangeArrowheads="1"/>
          </p:cNvSpPr>
          <p:nvPr>
            <p:ph type="body" idx="1"/>
          </p:nvPr>
        </p:nvSpPr>
        <p:spPr>
          <a:xfrm>
            <a:off x="3000777" y="4915882"/>
            <a:ext cx="3972270" cy="1118532"/>
          </a:xfrm>
        </p:spPr>
        <p:txBody>
          <a:bodyPr>
            <a:noAutofit/>
          </a:bodyPr>
          <a:lstStyle/>
          <a:p>
            <a:pPr algn="ctr" rtl="1">
              <a:buFont typeface="Wingdings" panose="05000000000000000000" pitchFamily="2" charset="2"/>
              <a:buNone/>
            </a:pPr>
            <a:r>
              <a:rPr lang="fa-IR" altLang="fa-IR" sz="2800" dirty="0" smtClean="0">
                <a:cs typeface="B Titr" panose="00000700000000000000" pitchFamily="2" charset="-78"/>
              </a:rPr>
              <a:t>سپاس از توجه شما</a:t>
            </a:r>
            <a:endParaRPr lang="fa-IR" altLang="fa-IR" sz="2800" dirty="0">
              <a:cs typeface="B Titr" panose="00000700000000000000" pitchFamily="2" charset="-78"/>
            </a:endParaRPr>
          </a:p>
          <a:p>
            <a:pPr algn="r" rtl="1">
              <a:buFont typeface="Wingdings" panose="05000000000000000000" pitchFamily="2" charset="2"/>
              <a:buNone/>
            </a:pPr>
            <a:r>
              <a:rPr lang="fa-IR" altLang="fa-IR" sz="2800" dirty="0">
                <a:cs typeface="B Titr" panose="00000700000000000000" pitchFamily="2" charset="-78"/>
              </a:rPr>
              <a:t>                              </a:t>
            </a:r>
          </a:p>
        </p:txBody>
      </p:sp>
      <p:pic>
        <p:nvPicPr>
          <p:cNvPr id="7" name="Picture 6">
            <a:extLst>
              <a:ext uri="{FF2B5EF4-FFF2-40B4-BE49-F238E27FC236}">
                <a16:creationId xmlns:a16="http://schemas.microsoft.com/office/drawing/2014/main" id="{1F872782-693E-4E93-AB6A-8EA2421ACADD}"/>
              </a:ext>
            </a:extLst>
          </p:cNvPr>
          <p:cNvPicPr>
            <a:picLocks noChangeAspect="1"/>
          </p:cNvPicPr>
          <p:nvPr/>
        </p:nvPicPr>
        <p:blipFill>
          <a:blip r:embed="rId2"/>
          <a:stretch>
            <a:fillRect/>
          </a:stretch>
        </p:blipFill>
        <p:spPr>
          <a:xfrm>
            <a:off x="0" y="5589587"/>
            <a:ext cx="1339614" cy="1346245"/>
          </a:xfrm>
          <a:prstGeom prst="rect">
            <a:avLst/>
          </a:prstGeom>
        </p:spPr>
      </p:pic>
    </p:spTree>
    <p:extLst>
      <p:ext uri="{BB962C8B-B14F-4D97-AF65-F5344CB8AC3E}">
        <p14:creationId xmlns:p14="http://schemas.microsoft.com/office/powerpoint/2010/main" val="2908651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57A91EC-7416-4B93-AC9A-A308C72093B2}"/>
              </a:ext>
            </a:extLst>
          </p:cNvPr>
          <p:cNvSpPr>
            <a:spLocks noGrp="1" noChangeArrowheads="1"/>
          </p:cNvSpPr>
          <p:nvPr>
            <p:ph type="body" idx="1"/>
          </p:nvPr>
        </p:nvSpPr>
        <p:spPr>
          <a:xfrm>
            <a:off x="4739378" y="441258"/>
            <a:ext cx="7848600" cy="817700"/>
          </a:xfrm>
        </p:spPr>
        <p:txBody>
          <a:bodyPr>
            <a:normAutofit fontScale="92500" lnSpcReduction="10000"/>
          </a:bodyPr>
          <a:lstStyle/>
          <a:p>
            <a:pPr algn="ctr" rtl="1">
              <a:buFont typeface="Wingdings" panose="05000000000000000000" pitchFamily="2" charset="2"/>
              <a:buNone/>
            </a:pPr>
            <a:r>
              <a:rPr lang="fa-IR" altLang="fa-IR" sz="2800" dirty="0">
                <a:cs typeface="B Titr" panose="00000700000000000000" pitchFamily="2" charset="-78"/>
              </a:rPr>
              <a:t>فصل اول</a:t>
            </a:r>
          </a:p>
          <a:p>
            <a:pPr algn="ctr" rtl="1">
              <a:buFont typeface="Wingdings" panose="05000000000000000000" pitchFamily="2" charset="2"/>
              <a:buNone/>
            </a:pPr>
            <a:r>
              <a:rPr lang="fa-IR" altLang="fa-IR" dirty="0">
                <a:cs typeface="B Titr" panose="00000700000000000000" pitchFamily="2" charset="-78"/>
              </a:rPr>
              <a:t>ساختار و طبقه بندي چربيها</a:t>
            </a:r>
            <a:endParaRPr lang="en-US" altLang="fa-IR" dirty="0">
              <a:cs typeface="B Titr" panose="00000700000000000000" pitchFamily="2" charset="-78"/>
            </a:endParaRPr>
          </a:p>
        </p:txBody>
      </p:sp>
      <p:sp>
        <p:nvSpPr>
          <p:cNvPr id="9" name="Rectangle 2">
            <a:extLst>
              <a:ext uri="{FF2B5EF4-FFF2-40B4-BE49-F238E27FC236}">
                <a16:creationId xmlns:a16="http://schemas.microsoft.com/office/drawing/2014/main" id="{FBC5E81E-3655-4E33-8169-C9AC2F8ADB30}"/>
              </a:ext>
            </a:extLst>
          </p:cNvPr>
          <p:cNvSpPr txBox="1">
            <a:spLocks noChangeArrowheads="1"/>
          </p:cNvSpPr>
          <p:nvPr/>
        </p:nvSpPr>
        <p:spPr>
          <a:xfrm>
            <a:off x="3341274" y="2536825"/>
            <a:ext cx="7848600" cy="432117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609600" marR="0" lvl="0" indent="-609600" algn="r" defTabSz="914400" rtl="1" eaLnBrk="1" fontAlgn="auto" latinLnBrk="0" hangingPunct="1">
              <a:lnSpc>
                <a:spcPct val="170000"/>
              </a:lnSpc>
              <a:spcBef>
                <a:spcPct val="20000"/>
              </a:spcBef>
              <a:spcAft>
                <a:spcPts val="0"/>
              </a:spcAft>
              <a:buClrTx/>
              <a:buSzTx/>
              <a:buFont typeface="Wingdings" panose="05000000000000000000" pitchFamily="2" charset="2"/>
              <a:buNone/>
              <a:tabLst/>
              <a:defRPr/>
            </a:pPr>
            <a:r>
              <a:rPr kumimoji="0" lang="fa-IR" altLang="fa-IR" sz="2400" b="1" i="0" u="none" strike="noStrike" kern="1200" cap="none" spc="0" normalizeH="0" baseline="0" noProof="0" dirty="0">
                <a:ln>
                  <a:noFill/>
                </a:ln>
                <a:solidFill>
                  <a:srgbClr val="FF0000"/>
                </a:solidFill>
                <a:effectLst/>
                <a:uLnTx/>
                <a:uFillTx/>
                <a:latin typeface="Calibri"/>
                <a:ea typeface="+mn-ea"/>
                <a:cs typeface="B Titr" panose="00000700000000000000" pitchFamily="2" charset="-78"/>
              </a:rPr>
              <a:t>انرژی زایی چربی ها </a:t>
            </a:r>
            <a:r>
              <a:rPr kumimoji="0" lang="fa-IR" altLang="fa-IR" sz="2400" b="1" i="0" u="none" strike="noStrike" kern="1200" cap="none" spc="0" normalizeH="0" baseline="0" noProof="0" dirty="0">
                <a:ln>
                  <a:noFill/>
                </a:ln>
                <a:solidFill>
                  <a:srgbClr val="EEECE1"/>
                </a:solidFill>
                <a:effectLst/>
                <a:uLnTx/>
                <a:uFillTx/>
                <a:latin typeface="Calibri"/>
                <a:ea typeface="+mn-ea"/>
                <a:cs typeface="B Titr" panose="00000700000000000000" pitchFamily="2" charset="-78"/>
              </a:rPr>
              <a:t>← 2 برابر قندها و پروتئین ها است.</a:t>
            </a:r>
          </a:p>
          <a:p>
            <a:pPr marL="609600" marR="0" lvl="0" indent="-609600" algn="r" defTabSz="914400" rtl="1" eaLnBrk="1" fontAlgn="auto" latinLnBrk="0" hangingPunct="1">
              <a:lnSpc>
                <a:spcPct val="170000"/>
              </a:lnSpc>
              <a:spcBef>
                <a:spcPct val="20000"/>
              </a:spcBef>
              <a:spcAft>
                <a:spcPts val="0"/>
              </a:spcAft>
              <a:buClrTx/>
              <a:buSzTx/>
              <a:buFont typeface="Wingdings" panose="05000000000000000000" pitchFamily="2" charset="2"/>
              <a:buNone/>
              <a:tabLst/>
              <a:defRPr/>
            </a:pPr>
            <a:r>
              <a:rPr kumimoji="0" lang="fa-IR" altLang="fa-IR" sz="2400" b="1" i="0" u="none" strike="noStrike" kern="1200" cap="none" spc="0" normalizeH="0" baseline="0" noProof="0" dirty="0">
                <a:ln>
                  <a:noFill/>
                </a:ln>
                <a:solidFill>
                  <a:srgbClr val="FF0000"/>
                </a:solidFill>
                <a:effectLst/>
                <a:uLnTx/>
                <a:uFillTx/>
                <a:latin typeface="Calibri"/>
                <a:ea typeface="+mn-ea"/>
                <a:cs typeface="B Titr" panose="00000700000000000000" pitchFamily="2" charset="-78"/>
              </a:rPr>
              <a:t>در شرایط طبیعی تغذیه </a:t>
            </a:r>
            <a:r>
              <a:rPr kumimoji="0" lang="fa-IR" altLang="fa-IR" sz="2400" b="1" i="0" u="none" strike="noStrike" kern="1200" cap="none" spc="0" normalizeH="0" baseline="0" noProof="0" dirty="0">
                <a:ln>
                  <a:noFill/>
                </a:ln>
                <a:solidFill>
                  <a:srgbClr val="EEECE1"/>
                </a:solidFill>
                <a:effectLst/>
                <a:uLnTx/>
                <a:uFillTx/>
                <a:latin typeface="Calibri"/>
                <a:ea typeface="+mn-ea"/>
                <a:cs typeface="B Titr" panose="00000700000000000000" pitchFamily="2" charset="-78"/>
              </a:rPr>
              <a:t>← 25- 20 % کالری مورد نیاز روزانه از مصرف چربی ها تامین می شود.</a:t>
            </a:r>
          </a:p>
          <a:p>
            <a:pPr marL="609600" marR="0" lvl="0" indent="-609600" algn="r" defTabSz="914400" rtl="1" eaLnBrk="1" fontAlgn="auto" latinLnBrk="0" hangingPunct="1">
              <a:lnSpc>
                <a:spcPct val="170000"/>
              </a:lnSpc>
              <a:spcBef>
                <a:spcPct val="20000"/>
              </a:spcBef>
              <a:spcAft>
                <a:spcPts val="0"/>
              </a:spcAft>
              <a:buClrTx/>
              <a:buSzTx/>
              <a:buFont typeface="Wingdings" panose="05000000000000000000" pitchFamily="2" charset="2"/>
              <a:buNone/>
              <a:tabLst/>
              <a:defRPr/>
            </a:pPr>
            <a:r>
              <a:rPr kumimoji="0" lang="fa-IR" altLang="fa-IR" sz="2400" b="1" i="0" u="none" strike="noStrike" kern="1200" cap="none" spc="0" normalizeH="0" baseline="0" noProof="0" dirty="0">
                <a:ln>
                  <a:noFill/>
                </a:ln>
                <a:solidFill>
                  <a:srgbClr val="FF0000"/>
                </a:solidFill>
                <a:effectLst/>
                <a:uLnTx/>
                <a:uFillTx/>
                <a:latin typeface="Calibri"/>
                <a:ea typeface="+mn-ea"/>
                <a:cs typeface="B Titr" panose="00000700000000000000" pitchFamily="2" charset="-78"/>
              </a:rPr>
              <a:t>یک جیره متعادل  غذایی روزانه </a:t>
            </a:r>
            <a:r>
              <a:rPr kumimoji="0" lang="fa-IR" altLang="fa-IR" sz="2400" b="1" i="0" u="none" strike="noStrike" kern="1200" cap="none" spc="0" normalizeH="0" baseline="0" noProof="0" dirty="0">
                <a:ln>
                  <a:noFill/>
                </a:ln>
                <a:solidFill>
                  <a:srgbClr val="EEECE1"/>
                </a:solidFill>
                <a:effectLst/>
                <a:uLnTx/>
                <a:uFillTx/>
                <a:latin typeface="Calibri"/>
                <a:ea typeface="+mn-ea"/>
                <a:cs typeface="B Titr" panose="00000700000000000000" pitchFamily="2" charset="-78"/>
              </a:rPr>
              <a:t>← 90-65 گرم چربی دارد.</a:t>
            </a:r>
            <a:endParaRPr kumimoji="0" lang="en-US" altLang="fa-IR" sz="2400" b="1" i="0" u="none" strike="noStrike" kern="1200" cap="none" spc="0" normalizeH="0" baseline="0" noProof="0" dirty="0">
              <a:ln>
                <a:noFill/>
              </a:ln>
              <a:solidFill>
                <a:srgbClr val="EEECE1"/>
              </a:solidFill>
              <a:effectLst/>
              <a:uLnTx/>
              <a:uFillTx/>
              <a:latin typeface="Calibri"/>
              <a:ea typeface="+mn-ea"/>
              <a:cs typeface="B Titr" panose="00000700000000000000" pitchFamily="2" charset="-78"/>
            </a:endParaRPr>
          </a:p>
          <a:p>
            <a:pPr marL="609600" marR="0" lvl="0" indent="-609600" algn="r" defTabSz="914400" rtl="1" eaLnBrk="1" fontAlgn="auto" latinLnBrk="0" hangingPunct="1">
              <a:lnSpc>
                <a:spcPct val="170000"/>
              </a:lnSpc>
              <a:spcBef>
                <a:spcPct val="20000"/>
              </a:spcBef>
              <a:spcAft>
                <a:spcPts val="0"/>
              </a:spcAft>
              <a:buClrTx/>
              <a:buSzTx/>
              <a:buFont typeface="Wingdings" panose="05000000000000000000" pitchFamily="2" charset="2"/>
              <a:buNone/>
              <a:tabLst/>
              <a:defRPr/>
            </a:pPr>
            <a:r>
              <a:rPr kumimoji="0" lang="fa-IR" altLang="fa-IR" sz="2400" b="1" i="0" u="none" strike="noStrike" kern="1200" cap="none" spc="0" normalizeH="0" baseline="0" noProof="0" dirty="0">
                <a:ln>
                  <a:noFill/>
                </a:ln>
                <a:solidFill>
                  <a:srgbClr val="FF0000"/>
                </a:solidFill>
                <a:effectLst/>
                <a:uLnTx/>
                <a:uFillTx/>
                <a:latin typeface="Calibri"/>
                <a:ea typeface="+mn-ea"/>
                <a:cs typeface="B Titr" panose="00000700000000000000" pitchFamily="2" charset="-78"/>
              </a:rPr>
              <a:t>طبقه بندي چربيها :</a:t>
            </a:r>
          </a:p>
          <a:p>
            <a:pPr marL="609600" marR="0" lvl="0" indent="-609600" algn="r" defTabSz="914400" rtl="1" eaLnBrk="1" fontAlgn="auto" latinLnBrk="0" hangingPunct="1">
              <a:lnSpc>
                <a:spcPct val="170000"/>
              </a:lnSpc>
              <a:spcBef>
                <a:spcPct val="20000"/>
              </a:spcBef>
              <a:spcAft>
                <a:spcPts val="0"/>
              </a:spcAft>
              <a:buClrTx/>
              <a:buSzTx/>
              <a:buFont typeface="Wingdings" panose="05000000000000000000" pitchFamily="2" charset="2"/>
              <a:buAutoNum type="arabicPeriod"/>
              <a:tabLst/>
              <a:defRPr/>
            </a:pPr>
            <a:r>
              <a:rPr kumimoji="0" lang="fa-IR" altLang="fa-IR" sz="2400" b="1" i="0" u="none" strike="noStrike" kern="1200" cap="none" spc="0" normalizeH="0" baseline="0" noProof="0" dirty="0">
                <a:ln>
                  <a:noFill/>
                </a:ln>
                <a:solidFill>
                  <a:srgbClr val="EEECE1"/>
                </a:solidFill>
                <a:effectLst/>
                <a:uLnTx/>
                <a:uFillTx/>
                <a:latin typeface="Calibri"/>
                <a:ea typeface="+mn-ea"/>
                <a:cs typeface="B Titr" panose="00000700000000000000" pitchFamily="2" charset="-78"/>
              </a:rPr>
              <a:t>ساده ( اسيد چرب ، گليسريدها ، مومها )</a:t>
            </a:r>
          </a:p>
          <a:p>
            <a:pPr marL="609600" marR="0" lvl="0" indent="-609600" algn="r" defTabSz="914400" rtl="1" eaLnBrk="1" fontAlgn="auto" latinLnBrk="0" hangingPunct="1">
              <a:lnSpc>
                <a:spcPct val="170000"/>
              </a:lnSpc>
              <a:spcBef>
                <a:spcPct val="20000"/>
              </a:spcBef>
              <a:spcAft>
                <a:spcPts val="0"/>
              </a:spcAft>
              <a:buClrTx/>
              <a:buSzTx/>
              <a:buFont typeface="Wingdings" panose="05000000000000000000" pitchFamily="2" charset="2"/>
              <a:buAutoNum type="arabicPeriod"/>
              <a:tabLst/>
              <a:defRPr/>
            </a:pPr>
            <a:r>
              <a:rPr kumimoji="0" lang="fa-IR" altLang="fa-IR" sz="2400" b="1" i="0" u="none" strike="noStrike" kern="1200" cap="none" spc="0" normalizeH="0" baseline="0" noProof="0" dirty="0">
                <a:ln>
                  <a:noFill/>
                </a:ln>
                <a:solidFill>
                  <a:srgbClr val="EEECE1"/>
                </a:solidFill>
                <a:effectLst/>
                <a:uLnTx/>
                <a:uFillTx/>
                <a:latin typeface="Calibri"/>
                <a:ea typeface="+mn-ea"/>
                <a:cs typeface="B Titr" panose="00000700000000000000" pitchFamily="2" charset="-78"/>
              </a:rPr>
              <a:t>مركب</a:t>
            </a:r>
          </a:p>
          <a:p>
            <a:pPr marL="609600" marR="0" lvl="0" indent="-609600" algn="r" defTabSz="914400" rtl="1" eaLnBrk="1" fontAlgn="auto" latinLnBrk="0" hangingPunct="1">
              <a:lnSpc>
                <a:spcPct val="170000"/>
              </a:lnSpc>
              <a:spcBef>
                <a:spcPct val="20000"/>
              </a:spcBef>
              <a:spcAft>
                <a:spcPts val="0"/>
              </a:spcAft>
              <a:buClrTx/>
              <a:buSzTx/>
              <a:buFont typeface="Wingdings" panose="05000000000000000000" pitchFamily="2" charset="2"/>
              <a:buAutoNum type="arabicPeriod"/>
              <a:tabLst/>
              <a:defRPr/>
            </a:pPr>
            <a:r>
              <a:rPr kumimoji="0" lang="fa-IR" altLang="fa-IR" sz="2400" b="1" i="0" u="none" strike="noStrike" kern="1200" cap="none" spc="0" normalizeH="0" baseline="0" noProof="0" dirty="0">
                <a:ln>
                  <a:noFill/>
                </a:ln>
                <a:solidFill>
                  <a:srgbClr val="EEECE1"/>
                </a:solidFill>
                <a:effectLst/>
                <a:uLnTx/>
                <a:uFillTx/>
                <a:latin typeface="Calibri"/>
                <a:ea typeface="+mn-ea"/>
                <a:cs typeface="B Titr" panose="00000700000000000000" pitchFamily="2" charset="-78"/>
              </a:rPr>
              <a:t>مشتق</a:t>
            </a:r>
            <a:endParaRPr kumimoji="0" lang="en-US" altLang="fa-IR" sz="2400" b="1" i="0" u="none" strike="noStrike" kern="1200" cap="none" spc="0" normalizeH="0" baseline="0" noProof="0" dirty="0">
              <a:ln>
                <a:noFill/>
              </a:ln>
              <a:solidFill>
                <a:srgbClr val="EEECE1"/>
              </a:solidFill>
              <a:effectLst/>
              <a:uLnTx/>
              <a:uFillTx/>
              <a:latin typeface="Calibri"/>
              <a:ea typeface="+mn-ea"/>
              <a:cs typeface="B Titr" panose="00000700000000000000" pitchFamily="2" charset="-78"/>
            </a:endParaRPr>
          </a:p>
        </p:txBody>
      </p:sp>
      <p:pic>
        <p:nvPicPr>
          <p:cNvPr id="4" name="Picture 3">
            <a:extLst>
              <a:ext uri="{FF2B5EF4-FFF2-40B4-BE49-F238E27FC236}">
                <a16:creationId xmlns:a16="http://schemas.microsoft.com/office/drawing/2014/main" id="{1F872782-693E-4E93-AB6A-8EA2421ACADD}"/>
              </a:ext>
            </a:extLst>
          </p:cNvPr>
          <p:cNvPicPr>
            <a:picLocks noChangeAspect="1"/>
          </p:cNvPicPr>
          <p:nvPr/>
        </p:nvPicPr>
        <p:blipFill>
          <a:blip r:embed="rId2"/>
          <a:stretch>
            <a:fillRect/>
          </a:stretch>
        </p:blipFill>
        <p:spPr>
          <a:xfrm>
            <a:off x="0" y="5511755"/>
            <a:ext cx="1339614" cy="1346245"/>
          </a:xfrm>
          <a:prstGeom prst="rect">
            <a:avLst/>
          </a:prstGeom>
        </p:spPr>
      </p:pic>
    </p:spTree>
    <p:extLst>
      <p:ext uri="{BB962C8B-B14F-4D97-AF65-F5344CB8AC3E}">
        <p14:creationId xmlns:p14="http://schemas.microsoft.com/office/powerpoint/2010/main" val="3189385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57A91EC-7416-4B93-AC9A-A308C72093B2}"/>
              </a:ext>
            </a:extLst>
          </p:cNvPr>
          <p:cNvSpPr>
            <a:spLocks noGrp="1" noChangeArrowheads="1"/>
          </p:cNvSpPr>
          <p:nvPr>
            <p:ph type="body" idx="1"/>
          </p:nvPr>
        </p:nvSpPr>
        <p:spPr>
          <a:xfrm>
            <a:off x="4739378" y="441258"/>
            <a:ext cx="7848600" cy="817700"/>
          </a:xfrm>
        </p:spPr>
        <p:txBody>
          <a:bodyPr>
            <a:normAutofit fontScale="92500" lnSpcReduction="10000"/>
          </a:bodyPr>
          <a:lstStyle/>
          <a:p>
            <a:pPr algn="ctr" rtl="1">
              <a:buFont typeface="Wingdings" panose="05000000000000000000" pitchFamily="2" charset="2"/>
              <a:buNone/>
            </a:pPr>
            <a:r>
              <a:rPr lang="fa-IR" altLang="fa-IR" sz="2800" dirty="0">
                <a:cs typeface="B Titr" panose="00000700000000000000" pitchFamily="2" charset="-78"/>
              </a:rPr>
              <a:t>فصل اول</a:t>
            </a:r>
          </a:p>
          <a:p>
            <a:pPr algn="ctr" rtl="1">
              <a:buFont typeface="Wingdings" panose="05000000000000000000" pitchFamily="2" charset="2"/>
              <a:buNone/>
            </a:pPr>
            <a:r>
              <a:rPr lang="fa-IR" altLang="fa-IR" dirty="0">
                <a:cs typeface="B Titr" panose="00000700000000000000" pitchFamily="2" charset="-78"/>
              </a:rPr>
              <a:t>ساختار و طبقه بندي چربيها</a:t>
            </a:r>
            <a:endParaRPr lang="en-US" altLang="fa-IR" dirty="0">
              <a:cs typeface="B Titr" panose="00000700000000000000" pitchFamily="2" charset="-78"/>
            </a:endParaRPr>
          </a:p>
        </p:txBody>
      </p:sp>
      <p:sp>
        <p:nvSpPr>
          <p:cNvPr id="4" name="Rectangle 2">
            <a:extLst>
              <a:ext uri="{FF2B5EF4-FFF2-40B4-BE49-F238E27FC236}">
                <a16:creationId xmlns:a16="http://schemas.microsoft.com/office/drawing/2014/main" id="{4C56A9DD-86AB-496D-A394-A5D46A630CA1}"/>
              </a:ext>
            </a:extLst>
          </p:cNvPr>
          <p:cNvSpPr txBox="1">
            <a:spLocks noChangeArrowheads="1"/>
          </p:cNvSpPr>
          <p:nvPr/>
        </p:nvSpPr>
        <p:spPr>
          <a:xfrm>
            <a:off x="2778057" y="1378226"/>
            <a:ext cx="7848600" cy="5146624"/>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140000"/>
              </a:lnSpc>
              <a:spcBef>
                <a:spcPct val="20000"/>
              </a:spcBef>
              <a:spcAft>
                <a:spcPts val="0"/>
              </a:spcAft>
              <a:buClrTx/>
              <a:buSzTx/>
              <a:buFont typeface="Wingdings" panose="05000000000000000000" pitchFamily="2" charset="2"/>
              <a:buNone/>
              <a:tabLst/>
              <a:defRPr/>
            </a:pPr>
            <a:endPar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a:p>
            <a:pPr marL="0" marR="0" lvl="0" indent="0" algn="r" defTabSz="914400" rtl="1" eaLnBrk="1" fontAlgn="auto" latinLnBrk="0" hangingPunct="1">
              <a:lnSpc>
                <a:spcPct val="140000"/>
              </a:lnSpc>
              <a:spcBef>
                <a:spcPct val="20000"/>
              </a:spcBef>
              <a:spcAft>
                <a:spcPts val="0"/>
              </a:spcAft>
              <a:buClrTx/>
              <a:buSzTx/>
              <a:buFont typeface="Wingdings" panose="05000000000000000000" pitchFamily="2" charset="2"/>
              <a:buNone/>
              <a:tabLst/>
              <a:defRPr/>
            </a:pPr>
            <a:endPar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a:p>
            <a:pPr marL="0" marR="0" lvl="0" indent="0" algn="r" defTabSz="914400" rtl="1" eaLnBrk="1" fontAlgn="auto" latinLnBrk="0" hangingPunct="1">
              <a:lnSpc>
                <a:spcPct val="140000"/>
              </a:lnSpc>
              <a:spcBef>
                <a:spcPct val="20000"/>
              </a:spcBef>
              <a:spcAft>
                <a:spcPts val="0"/>
              </a:spcAft>
              <a:buClrTx/>
              <a:buSzTx/>
              <a:buFont typeface="Wingdings" panose="05000000000000000000" pitchFamily="2" charset="2"/>
              <a:buNone/>
              <a:tabLst/>
              <a:defRPr/>
            </a:pPr>
            <a:r>
              <a:rPr kumimoji="0" lang="fa-IR" altLang="fa-IR" sz="2000" b="1" i="0" u="none" strike="noStrike" kern="1200" cap="none" spc="0" normalizeH="0" baseline="0" noProof="0" dirty="0">
                <a:ln>
                  <a:noFill/>
                </a:ln>
                <a:solidFill>
                  <a:srgbClr val="FF0000"/>
                </a:solidFill>
                <a:effectLst/>
                <a:uLnTx/>
                <a:uFillTx/>
                <a:latin typeface="Calibri"/>
                <a:ea typeface="+mn-ea"/>
                <a:cs typeface="B Titr" panose="00000700000000000000" pitchFamily="2" charset="-78"/>
              </a:rPr>
              <a:t>اسید چرب ← </a:t>
            </a: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بیشتر از 70 نوع اسید چرب در طبیعت یافت می شود</a:t>
            </a:r>
          </a:p>
          <a:p>
            <a:pPr marL="0" marR="0" lvl="0" indent="0" algn="r" defTabSz="914400" rtl="1" eaLnBrk="1" fontAlgn="auto" latinLnBrk="0" hangingPunct="1">
              <a:lnSpc>
                <a:spcPct val="140000"/>
              </a:lnSpc>
              <a:spcBef>
                <a:spcPct val="20000"/>
              </a:spcBef>
              <a:spcAft>
                <a:spcPts val="0"/>
              </a:spcAft>
              <a:buClrTx/>
              <a:buSzTx/>
              <a:buFont typeface="Wingdings" panose="05000000000000000000" pitchFamily="2" charset="2"/>
              <a:buNone/>
              <a:tabLst/>
              <a:defRPr/>
            </a:pPr>
            <a:r>
              <a:rPr kumimoji="0" lang="fa-IR" altLang="fa-IR" sz="2000" b="1" i="0" u="none" strike="noStrike" kern="1200" cap="none" spc="0" normalizeH="0" baseline="0" noProof="0" dirty="0">
                <a:ln>
                  <a:noFill/>
                </a:ln>
                <a:solidFill>
                  <a:srgbClr val="00B0F0"/>
                </a:solidFill>
                <a:effectLst/>
                <a:uLnTx/>
                <a:uFillTx/>
                <a:latin typeface="Calibri"/>
                <a:ea typeface="+mn-ea"/>
                <a:cs typeface="B Titr" panose="00000700000000000000" pitchFamily="2" charset="-78"/>
              </a:rPr>
              <a:t>اسید های چرب اشباع</a:t>
            </a: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فاقد پیوند دوگانه بوده و برای سلامتی ضرر دارند( چربی حیوانی)</a:t>
            </a:r>
          </a:p>
          <a:p>
            <a:pPr marL="0" marR="0" lvl="0" indent="0" algn="r" defTabSz="914400" rtl="1" eaLnBrk="1" fontAlgn="auto" latinLnBrk="0" hangingPunct="1">
              <a:lnSpc>
                <a:spcPct val="140000"/>
              </a:lnSpc>
              <a:spcBef>
                <a:spcPct val="20000"/>
              </a:spcBef>
              <a:spcAft>
                <a:spcPts val="0"/>
              </a:spcAft>
              <a:buClrTx/>
              <a:buSzTx/>
              <a:buFont typeface="Arial" pitchFamily="34" charset="0"/>
              <a:buNone/>
              <a:tabLst/>
              <a:defRPr/>
            </a:pPr>
            <a:r>
              <a:rPr kumimoji="0" lang="fa-IR" altLang="fa-IR" sz="2000" b="1" i="0" u="none" strike="noStrike" kern="1200" cap="none" spc="0" normalizeH="0" baseline="0" noProof="0" dirty="0">
                <a:ln>
                  <a:noFill/>
                </a:ln>
                <a:solidFill>
                  <a:srgbClr val="00B0F0"/>
                </a:solidFill>
                <a:effectLst/>
                <a:uLnTx/>
                <a:uFillTx/>
                <a:latin typeface="Calibri"/>
                <a:ea typeface="+mn-ea"/>
                <a:cs typeface="B Titr" panose="00000700000000000000" pitchFamily="2" charset="-78"/>
              </a:rPr>
              <a:t>اسید های چرب غیر اشباع</a:t>
            </a: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حاوی یک تا چند پیوند دوگانه بوده و مصرف متعادل آنها مفید است(روغن های گیاهی)</a:t>
            </a:r>
          </a:p>
          <a:p>
            <a:pPr marL="0" marR="0" lvl="0" indent="0" algn="r" defTabSz="914400" rtl="1" eaLnBrk="1" fontAlgn="auto" latinLnBrk="0" hangingPunct="1">
              <a:lnSpc>
                <a:spcPct val="140000"/>
              </a:lnSpc>
              <a:spcBef>
                <a:spcPct val="20000"/>
              </a:spcBef>
              <a:spcAft>
                <a:spcPts val="0"/>
              </a:spcAft>
              <a:buClrTx/>
              <a:buSzTx/>
              <a:buFont typeface="Wingdings" panose="05000000000000000000" pitchFamily="2" charset="2"/>
              <a:buNone/>
              <a:tabLst/>
              <a:defRPr/>
            </a:pPr>
            <a:endPar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a:p>
            <a:pPr marL="0" marR="0" lvl="0" indent="0" algn="r" defTabSz="914400" rtl="1" eaLnBrk="1" fontAlgn="auto" latinLnBrk="0" hangingPunct="1">
              <a:lnSpc>
                <a:spcPct val="140000"/>
              </a:lnSpc>
              <a:spcBef>
                <a:spcPct val="20000"/>
              </a:spcBef>
              <a:spcAft>
                <a:spcPts val="0"/>
              </a:spcAft>
              <a:buClrTx/>
              <a:buSzTx/>
              <a:buFont typeface="Wingdings" panose="05000000000000000000" pitchFamily="2" charset="2"/>
              <a:buNone/>
              <a:tabLst/>
              <a:defRPr/>
            </a:pP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40-0 → </a:t>
            </a:r>
            <a:r>
              <a:rPr kumimoji="0" lang="en-US"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n </a:t>
            </a: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r>
              <a:rPr kumimoji="0" lang="en-US" altLang="fa-IR" sz="2000" b="1" i="0" u="none" strike="noStrike" kern="1200" cap="none" spc="0" normalizeH="0" baseline="0" noProof="0" dirty="0" err="1">
                <a:ln>
                  <a:noFill/>
                </a:ln>
                <a:solidFill>
                  <a:prstClr val="white"/>
                </a:solidFill>
                <a:effectLst/>
                <a:uLnTx/>
                <a:uFillTx/>
                <a:latin typeface="Calibri"/>
                <a:ea typeface="+mn-ea"/>
                <a:cs typeface="B Titr" panose="00000700000000000000" pitchFamily="2" charset="-78"/>
              </a:rPr>
              <a:t>CooH</a:t>
            </a: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a:t>
            </a:r>
            <a:r>
              <a:rPr kumimoji="0" lang="en-US"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)n</a:t>
            </a: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2</a:t>
            </a:r>
            <a:r>
              <a:rPr kumimoji="0" lang="en-US"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(CH</a:t>
            </a: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-3</a:t>
            </a:r>
            <a:r>
              <a:rPr kumimoji="0" lang="en-US"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CH </a:t>
            </a:r>
            <a:endPar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a:p>
            <a:pPr marL="0" marR="0" lvl="0" indent="0" algn="r" defTabSz="914400" rtl="1" eaLnBrk="1" fontAlgn="auto" latinLnBrk="0" hangingPunct="1">
              <a:lnSpc>
                <a:spcPct val="140000"/>
              </a:lnSpc>
              <a:spcBef>
                <a:spcPct val="20000"/>
              </a:spcBef>
              <a:spcAft>
                <a:spcPts val="0"/>
              </a:spcAft>
              <a:buClrTx/>
              <a:buSzTx/>
              <a:buFont typeface="Wingdings" panose="05000000000000000000" pitchFamily="2" charset="2"/>
              <a:buNone/>
              <a:tabLst/>
              <a:defRPr/>
            </a:pPr>
            <a:r>
              <a:rPr kumimoji="0" lang="fa-IR" altLang="fa-IR" sz="2000" b="1" i="0" u="none" strike="noStrike" kern="1200" cap="none" spc="0" normalizeH="0" baseline="0" noProof="0" dirty="0">
                <a:ln>
                  <a:noFill/>
                </a:ln>
                <a:solidFill>
                  <a:srgbClr val="FF0000"/>
                </a:solidFill>
                <a:effectLst/>
                <a:uLnTx/>
                <a:uFillTx/>
                <a:latin typeface="Calibri"/>
                <a:ea typeface="+mn-ea"/>
                <a:cs typeface="B Titr" panose="00000700000000000000" pitchFamily="2" charset="-78"/>
              </a:rPr>
              <a:t>معروفترین اسیدهای چرب </a:t>
            </a: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1) اسید استئاریک     18</a:t>
            </a:r>
            <a:r>
              <a:rPr kumimoji="0" lang="en-US"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C</a:t>
            </a: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p>
          <a:p>
            <a:pPr marL="0" marR="0" lvl="0" indent="0" algn="r" defTabSz="914400" rtl="1" eaLnBrk="1" fontAlgn="auto" latinLnBrk="0" hangingPunct="1">
              <a:lnSpc>
                <a:spcPct val="140000"/>
              </a:lnSpc>
              <a:spcBef>
                <a:spcPct val="20000"/>
              </a:spcBef>
              <a:spcAft>
                <a:spcPts val="0"/>
              </a:spcAft>
              <a:buClrTx/>
              <a:buSzTx/>
              <a:buFont typeface="Wingdings" panose="05000000000000000000" pitchFamily="2" charset="2"/>
              <a:buNone/>
              <a:tabLst/>
              <a:defRPr/>
            </a:pP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r>
              <a:rPr kumimoji="0" lang="en-US"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2) اسید اولئیک        18</a:t>
            </a:r>
            <a:r>
              <a:rPr kumimoji="0" lang="en-US"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C </a:t>
            </a: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یک پیوند 2 گانه</a:t>
            </a:r>
          </a:p>
          <a:p>
            <a:pPr marL="0" marR="0" lvl="0" indent="0" algn="r" defTabSz="914400" rtl="1" eaLnBrk="1" fontAlgn="auto" latinLnBrk="0" hangingPunct="1">
              <a:lnSpc>
                <a:spcPct val="140000"/>
              </a:lnSpc>
              <a:spcBef>
                <a:spcPct val="20000"/>
              </a:spcBef>
              <a:spcAft>
                <a:spcPts val="0"/>
              </a:spcAft>
              <a:buClrTx/>
              <a:buSzTx/>
              <a:buFont typeface="Wingdings" panose="05000000000000000000" pitchFamily="2" charset="2"/>
              <a:buNone/>
              <a:tabLst/>
              <a:defRPr/>
            </a:pP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r>
              <a:rPr kumimoji="0" lang="en-US"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3) اسید پالمیتیک      16</a:t>
            </a:r>
            <a:r>
              <a:rPr kumimoji="0" lang="en-US"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C</a:t>
            </a:r>
            <a:endPar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a:p>
            <a:pPr marL="0" marR="0" lvl="0" indent="0" algn="r" defTabSz="914400" rtl="1" eaLnBrk="1" fontAlgn="auto" latinLnBrk="0" hangingPunct="1">
              <a:lnSpc>
                <a:spcPct val="140000"/>
              </a:lnSpc>
              <a:spcBef>
                <a:spcPct val="20000"/>
              </a:spcBef>
              <a:spcAft>
                <a:spcPts val="0"/>
              </a:spcAft>
              <a:buClrTx/>
              <a:buSzTx/>
              <a:buFont typeface="Wingdings" panose="05000000000000000000" pitchFamily="2" charset="2"/>
              <a:buNone/>
              <a:tabLst/>
              <a:defRPr/>
            </a:pP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اتمهای کربن به وسیله اتصالات منفرد به یکدیگر متصل شده</a:t>
            </a:r>
            <a:r>
              <a:rPr kumimoji="0" lang="en-US"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a:t>
            </a:r>
          </a:p>
        </p:txBody>
      </p:sp>
      <p:pic>
        <p:nvPicPr>
          <p:cNvPr id="5" name="Picture 4">
            <a:extLst>
              <a:ext uri="{FF2B5EF4-FFF2-40B4-BE49-F238E27FC236}">
                <a16:creationId xmlns:a16="http://schemas.microsoft.com/office/drawing/2014/main" id="{1F872782-693E-4E93-AB6A-8EA2421ACADD}"/>
              </a:ext>
            </a:extLst>
          </p:cNvPr>
          <p:cNvPicPr>
            <a:picLocks noChangeAspect="1"/>
          </p:cNvPicPr>
          <p:nvPr/>
        </p:nvPicPr>
        <p:blipFill>
          <a:blip r:embed="rId2"/>
          <a:stretch>
            <a:fillRect/>
          </a:stretch>
        </p:blipFill>
        <p:spPr>
          <a:xfrm>
            <a:off x="0" y="5511755"/>
            <a:ext cx="1339614" cy="1346245"/>
          </a:xfrm>
          <a:prstGeom prst="rect">
            <a:avLst/>
          </a:prstGeom>
        </p:spPr>
      </p:pic>
    </p:spTree>
    <p:extLst>
      <p:ext uri="{BB962C8B-B14F-4D97-AF65-F5344CB8AC3E}">
        <p14:creationId xmlns:p14="http://schemas.microsoft.com/office/powerpoint/2010/main" val="146926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57A91EC-7416-4B93-AC9A-A308C72093B2}"/>
              </a:ext>
            </a:extLst>
          </p:cNvPr>
          <p:cNvSpPr>
            <a:spLocks noGrp="1" noChangeArrowheads="1"/>
          </p:cNvSpPr>
          <p:nvPr>
            <p:ph type="body" idx="1"/>
          </p:nvPr>
        </p:nvSpPr>
        <p:spPr>
          <a:xfrm>
            <a:off x="4739378" y="441258"/>
            <a:ext cx="7848600" cy="817700"/>
          </a:xfrm>
        </p:spPr>
        <p:txBody>
          <a:bodyPr>
            <a:normAutofit fontScale="92500" lnSpcReduction="10000"/>
          </a:bodyPr>
          <a:lstStyle/>
          <a:p>
            <a:pPr algn="ctr" rtl="1">
              <a:buFont typeface="Wingdings" panose="05000000000000000000" pitchFamily="2" charset="2"/>
              <a:buNone/>
            </a:pPr>
            <a:r>
              <a:rPr lang="fa-IR" altLang="fa-IR" sz="2800" dirty="0">
                <a:solidFill>
                  <a:srgbClr val="FF0000"/>
                </a:solidFill>
                <a:cs typeface="B Titr" panose="00000700000000000000" pitchFamily="2" charset="-78"/>
              </a:rPr>
              <a:t>فصل اول</a:t>
            </a:r>
          </a:p>
          <a:p>
            <a:pPr algn="ctr" rtl="1">
              <a:buFont typeface="Wingdings" panose="05000000000000000000" pitchFamily="2" charset="2"/>
              <a:buNone/>
            </a:pPr>
            <a:r>
              <a:rPr lang="fa-IR" altLang="fa-IR" dirty="0">
                <a:solidFill>
                  <a:srgbClr val="FF0000"/>
                </a:solidFill>
                <a:cs typeface="B Titr" panose="00000700000000000000" pitchFamily="2" charset="-78"/>
              </a:rPr>
              <a:t>ساختار و طبقه بندي چربيها</a:t>
            </a:r>
            <a:endParaRPr lang="en-US" altLang="fa-IR" dirty="0">
              <a:solidFill>
                <a:srgbClr val="FF0000"/>
              </a:solidFill>
              <a:cs typeface="B Titr" panose="00000700000000000000" pitchFamily="2" charset="-78"/>
            </a:endParaRPr>
          </a:p>
        </p:txBody>
      </p:sp>
      <p:pic>
        <p:nvPicPr>
          <p:cNvPr id="3" name="Picture 2">
            <a:extLst>
              <a:ext uri="{FF2B5EF4-FFF2-40B4-BE49-F238E27FC236}">
                <a16:creationId xmlns:a16="http://schemas.microsoft.com/office/drawing/2014/main" id="{B3536639-32E8-4243-AF04-E492FC36C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364" y="1524000"/>
            <a:ext cx="7800975" cy="5334000"/>
          </a:xfrm>
          <a:prstGeom prst="rect">
            <a:avLst/>
          </a:prstGeom>
        </p:spPr>
      </p:pic>
      <p:pic>
        <p:nvPicPr>
          <p:cNvPr id="4" name="Picture 3">
            <a:extLst>
              <a:ext uri="{FF2B5EF4-FFF2-40B4-BE49-F238E27FC236}">
                <a16:creationId xmlns:a16="http://schemas.microsoft.com/office/drawing/2014/main" id="{1F872782-693E-4E93-AB6A-8EA2421ACADD}"/>
              </a:ext>
            </a:extLst>
          </p:cNvPr>
          <p:cNvPicPr>
            <a:picLocks noChangeAspect="1"/>
          </p:cNvPicPr>
          <p:nvPr/>
        </p:nvPicPr>
        <p:blipFill>
          <a:blip r:embed="rId3"/>
          <a:stretch>
            <a:fillRect/>
          </a:stretch>
        </p:blipFill>
        <p:spPr>
          <a:xfrm>
            <a:off x="0" y="5511755"/>
            <a:ext cx="1339614" cy="1346245"/>
          </a:xfrm>
          <a:prstGeom prst="rect">
            <a:avLst/>
          </a:prstGeom>
        </p:spPr>
      </p:pic>
    </p:spTree>
    <p:extLst>
      <p:ext uri="{BB962C8B-B14F-4D97-AF65-F5344CB8AC3E}">
        <p14:creationId xmlns:p14="http://schemas.microsoft.com/office/powerpoint/2010/main" val="3149775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57A91EC-7416-4B93-AC9A-A308C72093B2}"/>
              </a:ext>
            </a:extLst>
          </p:cNvPr>
          <p:cNvSpPr>
            <a:spLocks noGrp="1" noChangeArrowheads="1"/>
          </p:cNvSpPr>
          <p:nvPr>
            <p:ph type="body" idx="1"/>
          </p:nvPr>
        </p:nvSpPr>
        <p:spPr>
          <a:xfrm>
            <a:off x="4107069" y="432421"/>
            <a:ext cx="7848600" cy="817700"/>
          </a:xfrm>
        </p:spPr>
        <p:txBody>
          <a:bodyPr>
            <a:normAutofit fontScale="92500" lnSpcReduction="10000"/>
          </a:bodyPr>
          <a:lstStyle/>
          <a:p>
            <a:pPr algn="ctr" rtl="1">
              <a:buFont typeface="Wingdings" panose="05000000000000000000" pitchFamily="2" charset="2"/>
              <a:buNone/>
            </a:pPr>
            <a:r>
              <a:rPr lang="fa-IR" altLang="fa-IR" sz="2800" dirty="0">
                <a:solidFill>
                  <a:srgbClr val="FF0000"/>
                </a:solidFill>
                <a:cs typeface="B Titr" panose="00000700000000000000" pitchFamily="2" charset="-78"/>
              </a:rPr>
              <a:t>فصل اول</a:t>
            </a:r>
          </a:p>
          <a:p>
            <a:pPr algn="ctr" rtl="1">
              <a:buFont typeface="Wingdings" panose="05000000000000000000" pitchFamily="2" charset="2"/>
              <a:buNone/>
            </a:pPr>
            <a:r>
              <a:rPr lang="fa-IR" altLang="fa-IR" dirty="0">
                <a:solidFill>
                  <a:srgbClr val="FF0000"/>
                </a:solidFill>
                <a:cs typeface="B Titr" panose="00000700000000000000" pitchFamily="2" charset="-78"/>
              </a:rPr>
              <a:t>ساختار و طبقه بندي چربيها</a:t>
            </a:r>
            <a:endParaRPr lang="en-US" altLang="fa-IR" dirty="0">
              <a:solidFill>
                <a:srgbClr val="FF0000"/>
              </a:solidFill>
              <a:cs typeface="B Titr" panose="00000700000000000000" pitchFamily="2" charset="-78"/>
            </a:endParaRPr>
          </a:p>
        </p:txBody>
      </p:sp>
      <p:sp>
        <p:nvSpPr>
          <p:cNvPr id="4" name="Rectangle 2">
            <a:extLst>
              <a:ext uri="{FF2B5EF4-FFF2-40B4-BE49-F238E27FC236}">
                <a16:creationId xmlns:a16="http://schemas.microsoft.com/office/drawing/2014/main" id="{06945522-73CE-4D03-AB9C-7F0CCFB30CBD}"/>
              </a:ext>
            </a:extLst>
          </p:cNvPr>
          <p:cNvSpPr txBox="1">
            <a:spLocks noChangeArrowheads="1"/>
          </p:cNvSpPr>
          <p:nvPr/>
        </p:nvSpPr>
        <p:spPr>
          <a:xfrm>
            <a:off x="439530" y="841271"/>
            <a:ext cx="11516139" cy="661000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0" lang="fa-IR" altLang="fa-IR" sz="2400" b="1" i="0" u="none" strike="noStrike" kern="1200" cap="none" spc="0" normalizeH="0" baseline="0" noProof="0" dirty="0">
                <a:ln>
                  <a:noFill/>
                </a:ln>
                <a:solidFill>
                  <a:srgbClr val="00B0F0"/>
                </a:solidFill>
                <a:effectLst/>
                <a:uLnTx/>
                <a:uFillTx/>
                <a:latin typeface="Calibri"/>
                <a:ea typeface="+mn-ea"/>
                <a:cs typeface="B Titr" panose="00000700000000000000" pitchFamily="2" charset="-78"/>
              </a:rPr>
              <a:t>اسیدهای چرب اشباع شده:</a:t>
            </a:r>
          </a:p>
          <a:p>
            <a:pPr marL="0" marR="0" lvl="0" indent="0" algn="r" defTabSz="914400" rtl="1"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0" lang="fa-IR" altLang="fa-IR" sz="24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1- در دمای اتاق جامدند 2-ازمنابع حیوانی</a:t>
            </a:r>
          </a:p>
          <a:p>
            <a:pPr marL="0" marR="0" lvl="0" indent="0" algn="r" defTabSz="914400" rtl="1"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0" lang="fa-IR" altLang="fa-IR" sz="24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مانند اسید استئاریک</a:t>
            </a:r>
          </a:p>
          <a:p>
            <a:pPr marL="0" marR="0" lvl="0" indent="0" algn="r" defTabSz="914400" rtl="1" eaLnBrk="1" fontAlgn="auto" latinLnBrk="0" hangingPunct="1">
              <a:lnSpc>
                <a:spcPct val="130000"/>
              </a:lnSpc>
              <a:spcBef>
                <a:spcPct val="20000"/>
              </a:spcBef>
              <a:spcAft>
                <a:spcPts val="0"/>
              </a:spcAft>
              <a:buClrTx/>
              <a:buSzTx/>
              <a:buFont typeface="Wingdings" panose="05000000000000000000" pitchFamily="2" charset="2"/>
              <a:buNone/>
              <a:tabLst/>
              <a:defRPr/>
            </a:pPr>
            <a:r>
              <a:rPr kumimoji="0" lang="fa-IR" altLang="fa-IR" sz="2400" b="1" i="0" u="none" strike="noStrike" kern="1200" cap="none" spc="0" normalizeH="0" baseline="0" noProof="0" dirty="0">
                <a:ln>
                  <a:noFill/>
                </a:ln>
                <a:solidFill>
                  <a:srgbClr val="00B0F0"/>
                </a:solidFill>
                <a:effectLst/>
                <a:uLnTx/>
                <a:uFillTx/>
                <a:latin typeface="Calibri"/>
                <a:ea typeface="+mn-ea"/>
                <a:cs typeface="B Titr" panose="00000700000000000000" pitchFamily="2" charset="-78"/>
              </a:rPr>
              <a:t>اسید های چرب اشباع نشده </a:t>
            </a:r>
            <a:r>
              <a:rPr kumimoji="0" lang="fa-IR" altLang="fa-IR" sz="24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a:t>
            </a:r>
          </a:p>
          <a:p>
            <a:pPr marL="0" marR="0" lvl="0" indent="0" algn="r" defTabSz="914400" rtl="1" eaLnBrk="1" fontAlgn="auto" latinLnBrk="0" hangingPunct="1">
              <a:lnSpc>
                <a:spcPct val="130000"/>
              </a:lnSpc>
              <a:spcBef>
                <a:spcPct val="20000"/>
              </a:spcBef>
              <a:spcAft>
                <a:spcPts val="0"/>
              </a:spcAft>
              <a:buClrTx/>
              <a:buSzTx/>
              <a:buFont typeface="Wingdings" panose="05000000000000000000" pitchFamily="2" charset="2"/>
              <a:buNone/>
              <a:tabLst/>
              <a:defRPr/>
            </a:pPr>
            <a:r>
              <a:rPr kumimoji="0" lang="fa-IR" altLang="fa-IR" sz="24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1) مایع 2) زودتر هضم می شوند 3) از منابع گیاه 4) حاوی ویتامین های محلول در چربی</a:t>
            </a:r>
          </a:p>
          <a:p>
            <a:pPr marL="0" marR="0" lvl="0" indent="0" algn="r" defTabSz="914400" rtl="1" eaLnBrk="1" fontAlgn="auto" latinLnBrk="0" hangingPunct="1">
              <a:lnSpc>
                <a:spcPct val="130000"/>
              </a:lnSpc>
              <a:spcBef>
                <a:spcPct val="20000"/>
              </a:spcBef>
              <a:spcAft>
                <a:spcPts val="0"/>
              </a:spcAft>
              <a:buClrTx/>
              <a:buSzTx/>
              <a:buFont typeface="Arial" pitchFamily="34" charset="0"/>
              <a:buNone/>
              <a:tabLst/>
              <a:defRPr/>
            </a:pPr>
            <a:r>
              <a:rPr kumimoji="0" lang="fa-IR" altLang="fa-IR" sz="24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اسید لینولئیک ←2 اتصال دوگانه      اسید لینولنیک ← 3 اتصال دوگانه </a:t>
            </a:r>
          </a:p>
          <a:p>
            <a:pPr marL="0" marR="0" lvl="0" indent="0" algn="r" defTabSz="914400" rtl="1" eaLnBrk="1" fontAlgn="auto" latinLnBrk="0" hangingPunct="1">
              <a:lnSpc>
                <a:spcPct val="130000"/>
              </a:lnSpc>
              <a:spcBef>
                <a:spcPct val="20000"/>
              </a:spcBef>
              <a:spcAft>
                <a:spcPts val="0"/>
              </a:spcAft>
              <a:buClrTx/>
              <a:buSzTx/>
              <a:buFont typeface="Arial" pitchFamily="34" charset="0"/>
              <a:buNone/>
              <a:tabLst/>
              <a:defRPr/>
            </a:pPr>
            <a:r>
              <a:rPr kumimoji="0" lang="fa-IR" altLang="fa-IR" sz="24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گلیسریدها ← فراوانترین نوع چربیها</a:t>
            </a:r>
          </a:p>
          <a:p>
            <a:pPr marL="0" marR="0" lvl="0" indent="0" algn="r" defTabSz="914400" rtl="1" eaLnBrk="1" fontAlgn="auto" latinLnBrk="0" hangingPunct="1">
              <a:lnSpc>
                <a:spcPct val="130000"/>
              </a:lnSpc>
              <a:spcBef>
                <a:spcPct val="20000"/>
              </a:spcBef>
              <a:spcAft>
                <a:spcPts val="0"/>
              </a:spcAft>
              <a:buClrTx/>
              <a:buSzTx/>
              <a:buFont typeface="Arial" pitchFamily="34" charset="0"/>
              <a:buNone/>
              <a:tabLst/>
              <a:defRPr/>
            </a:pPr>
            <a:endParaRPr kumimoji="0" lang="fa-IR" altLang="fa-IR" sz="24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a:p>
            <a:pPr marL="0" marR="0" lvl="0" indent="0" algn="r" defTabSz="914400" rtl="1" eaLnBrk="1" fontAlgn="auto" latinLnBrk="0" hangingPunct="1">
              <a:lnSpc>
                <a:spcPct val="130000"/>
              </a:lnSpc>
              <a:spcBef>
                <a:spcPct val="20000"/>
              </a:spcBef>
              <a:spcAft>
                <a:spcPts val="0"/>
              </a:spcAft>
              <a:buClrTx/>
              <a:buSzTx/>
              <a:buFont typeface="Wingdings" panose="05000000000000000000" pitchFamily="2" charset="2"/>
              <a:buNone/>
              <a:tabLst/>
              <a:defRPr/>
            </a:pPr>
            <a:r>
              <a:rPr kumimoji="0" lang="fa-IR" altLang="fa-IR" sz="24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منو  منو آسیل گلیسیریدها</a:t>
            </a:r>
          </a:p>
          <a:p>
            <a:pPr marL="0" marR="0" lvl="0" indent="0" algn="r" defTabSz="914400" rtl="1" eaLnBrk="1" fontAlgn="auto" latinLnBrk="0" hangingPunct="1">
              <a:lnSpc>
                <a:spcPct val="130000"/>
              </a:lnSpc>
              <a:spcBef>
                <a:spcPct val="20000"/>
              </a:spcBef>
              <a:spcAft>
                <a:spcPts val="0"/>
              </a:spcAft>
              <a:buClrTx/>
              <a:buSzTx/>
              <a:buFont typeface="Wingdings" panose="05000000000000000000" pitchFamily="2" charset="2"/>
              <a:buNone/>
              <a:tabLst/>
              <a:defRPr/>
            </a:pPr>
            <a:r>
              <a:rPr kumimoji="0" lang="fa-IR" altLang="fa-IR" sz="24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با توجه به تعداد </a:t>
            </a:r>
            <a:r>
              <a:rPr kumimoji="0" lang="en-US" altLang="fa-IR" sz="2400" b="1" i="0" u="none" strike="noStrike" kern="1200" cap="none" spc="0" normalizeH="0" baseline="0" noProof="0" dirty="0" err="1">
                <a:ln>
                  <a:noFill/>
                </a:ln>
                <a:solidFill>
                  <a:prstClr val="white"/>
                </a:solidFill>
                <a:effectLst/>
                <a:uLnTx/>
                <a:uFillTx/>
                <a:latin typeface="Calibri"/>
                <a:ea typeface="+mn-ea"/>
                <a:cs typeface="B Titr" panose="00000700000000000000" pitchFamily="2" charset="-78"/>
              </a:rPr>
              <a:t>CooH</a:t>
            </a:r>
            <a:r>
              <a:rPr kumimoji="0" lang="fa-IR" altLang="fa-IR" sz="24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دی   دی آسیل گلیسریدها</a:t>
            </a:r>
          </a:p>
          <a:p>
            <a:pPr marL="0" marR="0" lvl="0" indent="0" algn="r" defTabSz="914400" rtl="1" eaLnBrk="1" fontAlgn="auto" latinLnBrk="0" hangingPunct="1">
              <a:lnSpc>
                <a:spcPct val="130000"/>
              </a:lnSpc>
              <a:spcBef>
                <a:spcPct val="20000"/>
              </a:spcBef>
              <a:spcAft>
                <a:spcPts val="0"/>
              </a:spcAft>
              <a:buClrTx/>
              <a:buSzTx/>
              <a:buFont typeface="Arial" pitchFamily="34" charset="0"/>
              <a:buNone/>
              <a:tabLst/>
              <a:defRPr/>
            </a:pPr>
            <a:r>
              <a:rPr kumimoji="0" lang="fa-IR" altLang="fa-IR" sz="24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تری      تری آسیل گلیسریدها</a:t>
            </a:r>
          </a:p>
          <a:p>
            <a:pPr marL="0" marR="0" lvl="0" indent="0" algn="r" defTabSz="914400" rtl="1" eaLnBrk="1" fontAlgn="auto" latinLnBrk="0" hangingPunct="1">
              <a:lnSpc>
                <a:spcPct val="130000"/>
              </a:lnSpc>
              <a:spcBef>
                <a:spcPct val="20000"/>
              </a:spcBef>
              <a:spcAft>
                <a:spcPts val="0"/>
              </a:spcAft>
              <a:buClrTx/>
              <a:buSzTx/>
              <a:buFont typeface="Wingdings" panose="05000000000000000000" pitchFamily="2" charset="2"/>
              <a:buNone/>
              <a:tabLst/>
              <a:defRPr/>
            </a:pPr>
            <a:endParaRPr kumimoji="0" lang="fa-IR" altLang="fa-IR" sz="24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sp>
        <p:nvSpPr>
          <p:cNvPr id="2" name="Right Bracket 1">
            <a:extLst>
              <a:ext uri="{FF2B5EF4-FFF2-40B4-BE49-F238E27FC236}">
                <a16:creationId xmlns:a16="http://schemas.microsoft.com/office/drawing/2014/main" id="{8812C40D-42C9-4A6E-AEFD-3DCAFAFCAB19}"/>
              </a:ext>
            </a:extLst>
          </p:cNvPr>
          <p:cNvSpPr/>
          <p:nvPr/>
        </p:nvSpPr>
        <p:spPr>
          <a:xfrm>
            <a:off x="8935277" y="5133423"/>
            <a:ext cx="314739" cy="1724577"/>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pic>
        <p:nvPicPr>
          <p:cNvPr id="5" name="Picture 4">
            <a:extLst>
              <a:ext uri="{FF2B5EF4-FFF2-40B4-BE49-F238E27FC236}">
                <a16:creationId xmlns:a16="http://schemas.microsoft.com/office/drawing/2014/main" id="{1F872782-693E-4E93-AB6A-8EA2421ACADD}"/>
              </a:ext>
            </a:extLst>
          </p:cNvPr>
          <p:cNvPicPr>
            <a:picLocks noChangeAspect="1"/>
          </p:cNvPicPr>
          <p:nvPr/>
        </p:nvPicPr>
        <p:blipFill>
          <a:blip r:embed="rId2"/>
          <a:stretch>
            <a:fillRect/>
          </a:stretch>
        </p:blipFill>
        <p:spPr>
          <a:xfrm>
            <a:off x="0" y="5511755"/>
            <a:ext cx="1339614" cy="1346245"/>
          </a:xfrm>
          <a:prstGeom prst="rect">
            <a:avLst/>
          </a:prstGeom>
        </p:spPr>
      </p:pic>
    </p:spTree>
    <p:extLst>
      <p:ext uri="{BB962C8B-B14F-4D97-AF65-F5344CB8AC3E}">
        <p14:creationId xmlns:p14="http://schemas.microsoft.com/office/powerpoint/2010/main" val="3881476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57A91EC-7416-4B93-AC9A-A308C72093B2}"/>
              </a:ext>
            </a:extLst>
          </p:cNvPr>
          <p:cNvSpPr>
            <a:spLocks noGrp="1" noChangeArrowheads="1"/>
          </p:cNvSpPr>
          <p:nvPr>
            <p:ph type="body" idx="1"/>
          </p:nvPr>
        </p:nvSpPr>
        <p:spPr>
          <a:xfrm>
            <a:off x="4699621" y="102221"/>
            <a:ext cx="7848600" cy="817700"/>
          </a:xfrm>
        </p:spPr>
        <p:txBody>
          <a:bodyPr>
            <a:normAutofit fontScale="92500" lnSpcReduction="10000"/>
          </a:bodyPr>
          <a:lstStyle/>
          <a:p>
            <a:pPr algn="ctr" rtl="1">
              <a:buFont typeface="Wingdings" panose="05000000000000000000" pitchFamily="2" charset="2"/>
              <a:buNone/>
            </a:pPr>
            <a:r>
              <a:rPr lang="fa-IR" altLang="fa-IR" sz="2800" dirty="0">
                <a:solidFill>
                  <a:srgbClr val="FF0000"/>
                </a:solidFill>
                <a:cs typeface="B Titr" panose="00000700000000000000" pitchFamily="2" charset="-78"/>
              </a:rPr>
              <a:t>فصل اول</a:t>
            </a:r>
          </a:p>
          <a:p>
            <a:pPr algn="ctr" rtl="1">
              <a:buFont typeface="Wingdings" panose="05000000000000000000" pitchFamily="2" charset="2"/>
              <a:buNone/>
            </a:pPr>
            <a:r>
              <a:rPr lang="fa-IR" altLang="fa-IR" dirty="0">
                <a:solidFill>
                  <a:srgbClr val="FF0000"/>
                </a:solidFill>
                <a:cs typeface="B Titr" panose="00000700000000000000" pitchFamily="2" charset="-78"/>
              </a:rPr>
              <a:t>ساختار و طبقه بندي چربيها</a:t>
            </a:r>
            <a:endParaRPr lang="en-US" altLang="fa-IR" dirty="0">
              <a:solidFill>
                <a:srgbClr val="FF0000"/>
              </a:solidFill>
              <a:cs typeface="B Titr" panose="00000700000000000000" pitchFamily="2" charset="-78"/>
            </a:endParaRPr>
          </a:p>
        </p:txBody>
      </p:sp>
      <p:sp>
        <p:nvSpPr>
          <p:cNvPr id="9" name="Rectangle 8">
            <a:extLst>
              <a:ext uri="{FF2B5EF4-FFF2-40B4-BE49-F238E27FC236}">
                <a16:creationId xmlns:a16="http://schemas.microsoft.com/office/drawing/2014/main" id="{F287F3D8-F5EE-40D0-89F2-1921FEB01A85}"/>
              </a:ext>
            </a:extLst>
          </p:cNvPr>
          <p:cNvSpPr/>
          <p:nvPr/>
        </p:nvSpPr>
        <p:spPr>
          <a:xfrm>
            <a:off x="562244" y="772003"/>
            <a:ext cx="11304106" cy="6463308"/>
          </a:xfrm>
          <a:prstGeom prst="rect">
            <a:avLst/>
          </a:prstGeom>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Tauri"/>
                <a:ea typeface="+mn-ea"/>
                <a:cs typeface="B Titr" panose="00000700000000000000" pitchFamily="2" charset="-78"/>
              </a:rPr>
              <a:t>طبقه بندی لیپیدها:</a:t>
            </a: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r>
            <a:b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b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r>
            <a:b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b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1-</a:t>
            </a:r>
            <a:r>
              <a:rPr kumimoji="0" lang="fa-IR" sz="2000" b="0" i="0" u="none" strike="noStrike" kern="1200" cap="none" spc="0" normalizeH="0" baseline="0" noProof="0" dirty="0">
                <a:ln>
                  <a:noFill/>
                </a:ln>
                <a:solidFill>
                  <a:srgbClr val="00B0F0"/>
                </a:solidFill>
                <a:effectLst/>
                <a:uLnTx/>
                <a:uFillTx/>
                <a:latin typeface="Tauri"/>
                <a:ea typeface="+mn-ea"/>
                <a:cs typeface="B Titr" panose="00000700000000000000" pitchFamily="2" charset="-78"/>
              </a:rPr>
              <a:t>لیپیدهای ساده: </a:t>
            </a:r>
            <a:r>
              <a:rPr kumimoji="0" lang="fa-IR" sz="2000" b="0" i="0" u="none" strike="noStrike" kern="1200" cap="none" spc="0" normalizeH="0" baseline="0" noProof="0" dirty="0">
                <a:ln>
                  <a:noFill/>
                </a:ln>
                <a:solidFill>
                  <a:prstClr val="white"/>
                </a:solidFill>
                <a:effectLst/>
                <a:uLnTx/>
                <a:uFillTx/>
                <a:latin typeface="Tauri"/>
                <a:ea typeface="+mn-ea"/>
                <a:cs typeface="B Titr" panose="00000700000000000000" pitchFamily="2" charset="-78"/>
              </a:rPr>
              <a:t>الف)اسیدچرب+گلیسرول </a:t>
            </a: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r>
            <a:b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b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r>
            <a:b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br>
            <a:r>
              <a:rPr kumimoji="0" lang="fa-IR" sz="2000" b="0" i="0" u="none" strike="noStrike" kern="1200" cap="none" spc="0" normalizeH="0" baseline="0" noProof="0" dirty="0">
                <a:ln>
                  <a:noFill/>
                </a:ln>
                <a:solidFill>
                  <a:prstClr val="white"/>
                </a:solidFill>
                <a:effectLst/>
                <a:uLnTx/>
                <a:uFillTx/>
                <a:latin typeface="Tauri"/>
                <a:ea typeface="+mn-ea"/>
                <a:cs typeface="B Titr" panose="00000700000000000000" pitchFamily="2" charset="-78"/>
              </a:rPr>
              <a:t>ب)واکس ها که از ترکیب اسیدچرب با الکل های سنگین ایجادمیشوند</a:t>
            </a: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r>
            <a:b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b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r>
            <a:b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b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2-</a:t>
            </a:r>
            <a:r>
              <a:rPr kumimoji="0" lang="fa-IR" sz="2000" b="0" i="0" u="none" strike="noStrike" kern="1200" cap="none" spc="0" normalizeH="0" baseline="0" noProof="0" dirty="0">
                <a:ln>
                  <a:noFill/>
                </a:ln>
                <a:solidFill>
                  <a:srgbClr val="00B0F0"/>
                </a:solidFill>
                <a:effectLst/>
                <a:uLnTx/>
                <a:uFillTx/>
                <a:latin typeface="Tauri"/>
                <a:ea typeface="+mn-ea"/>
                <a:cs typeface="B Titr" panose="00000700000000000000" pitchFamily="2" charset="-78"/>
              </a:rPr>
              <a:t>لیپیدهای مرکب: </a:t>
            </a:r>
            <a:r>
              <a:rPr kumimoji="0" lang="fa-IR" sz="2000" b="0" i="0" u="none" strike="noStrike" kern="1200" cap="none" spc="0" normalizeH="0" baseline="0" noProof="0" dirty="0">
                <a:ln>
                  <a:noFill/>
                </a:ln>
                <a:solidFill>
                  <a:prstClr val="white"/>
                </a:solidFill>
                <a:effectLst/>
                <a:uLnTx/>
                <a:uFillTx/>
                <a:latin typeface="Tauri"/>
                <a:ea typeface="+mn-ea"/>
                <a:cs typeface="B Titr" panose="00000700000000000000" pitchFamily="2" charset="-78"/>
              </a:rPr>
              <a:t>این لیپیدها علاوه بر اسیدچرب و الکل یک ریشه شیمیایی اضافی نیز دارند</a:t>
            </a: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r>
            <a:b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b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r>
            <a:b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br>
            <a:r>
              <a:rPr kumimoji="0" lang="fa-IR" sz="2000" b="0" i="0" u="none" strike="noStrike" kern="1200" cap="none" spc="0" normalizeH="0" baseline="0" noProof="0" dirty="0">
                <a:ln>
                  <a:noFill/>
                </a:ln>
                <a:solidFill>
                  <a:prstClr val="white"/>
                </a:solidFill>
                <a:effectLst/>
                <a:uLnTx/>
                <a:uFillTx/>
                <a:latin typeface="Tauri"/>
                <a:ea typeface="+mn-ea"/>
                <a:cs typeface="B Titr" panose="00000700000000000000" pitchFamily="2" charset="-78"/>
              </a:rPr>
              <a:t>الف) فسفولیپیدها: اسیدچرب +الکل +ر یشه فسفات (گلیسرو فسفولیپید : که الکل آن گلیسرول است. اسفنگو فسفولیپید : که الکل آن اسفنگوزین است)</a:t>
            </a: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r>
            <a:b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b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r>
            <a:b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br>
            <a:r>
              <a:rPr kumimoji="0" lang="fa-IR" sz="2000" b="0" i="0" u="none" strike="noStrike" kern="1200" cap="none" spc="0" normalizeH="0" baseline="0" noProof="0" dirty="0">
                <a:ln>
                  <a:noFill/>
                </a:ln>
                <a:solidFill>
                  <a:prstClr val="white"/>
                </a:solidFill>
                <a:effectLst/>
                <a:uLnTx/>
                <a:uFillTx/>
                <a:latin typeface="Tauri"/>
                <a:ea typeface="+mn-ea"/>
                <a:cs typeface="B Titr" panose="00000700000000000000" pitchFamily="2" charset="-78"/>
              </a:rPr>
              <a:t>ب) گلیگولیپیدها (گلیگو اسفنگولیپیدها): اسیدچرب +الکل (اسفنگوزین) +کربوهیدرات</a:t>
            </a: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r>
            <a:b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br>
            <a: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r>
            <a:br>
              <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br>
            <a:r>
              <a:rPr kumimoji="0" lang="fa-IR" sz="2000" b="0" i="0" u="none" strike="noStrike" kern="1200" cap="none" spc="0" normalizeH="0" baseline="0" noProof="0" dirty="0">
                <a:ln>
                  <a:noFill/>
                </a:ln>
                <a:solidFill>
                  <a:prstClr val="white"/>
                </a:solidFill>
                <a:effectLst/>
                <a:uLnTx/>
                <a:uFillTx/>
                <a:latin typeface="Tauri"/>
                <a:ea typeface="+mn-ea"/>
                <a:cs typeface="B Titr" panose="00000700000000000000" pitchFamily="2" charset="-78"/>
              </a:rPr>
              <a:t>ج) لیپیدهایی که حاوی ساختارهایی مانند سولفات (سولفولیپید) یا گروه آمینو (آمینو لیپید) یا پروتئین (لیپوپروتئین) در ساختارشان هستند.</a:t>
            </a:r>
          </a:p>
          <a:p>
            <a:pPr marL="0" marR="0" lvl="0" indent="0" algn="r" defTabSz="457200" rtl="1"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fa-IR" sz="2000" b="0" i="0" u="none" strike="noStrike" kern="1200" cap="none" spc="0" normalizeH="0" baseline="0" noProof="0" dirty="0">
                <a:ln>
                  <a:noFill/>
                </a:ln>
                <a:solidFill>
                  <a:srgbClr val="00B0F0"/>
                </a:solidFill>
                <a:effectLst/>
                <a:uLnTx/>
                <a:uFillTx/>
                <a:latin typeface="Tauri"/>
                <a:ea typeface="+mn-ea"/>
                <a:cs typeface="B Titr" panose="00000700000000000000" pitchFamily="2" charset="-78"/>
              </a:rPr>
              <a:t>3-لیپیدهای </a:t>
            </a:r>
            <a:r>
              <a:rPr kumimoji="0" lang="fa-IR" altLang="fa-IR" sz="2000" b="0" i="0" u="none" strike="noStrike" kern="1200" cap="none" spc="0" normalizeH="0" baseline="0" noProof="0" dirty="0">
                <a:ln>
                  <a:noFill/>
                </a:ln>
                <a:solidFill>
                  <a:srgbClr val="00B0F0"/>
                </a:solidFill>
                <a:effectLst/>
                <a:uLnTx/>
                <a:uFillTx/>
                <a:latin typeface="Tauri"/>
                <a:ea typeface="+mn-ea"/>
                <a:cs typeface="B Titr" panose="00000700000000000000" pitchFamily="2" charset="-78"/>
              </a:rPr>
              <a:t>مشتق </a:t>
            </a:r>
            <a:r>
              <a:rPr kumimoji="0" lang="fa-IR" altLang="fa-IR" sz="2000" b="0" i="0" u="none" strike="noStrike" kern="1200" cap="none" spc="0" normalizeH="0" baseline="0" noProof="0" dirty="0">
                <a:ln>
                  <a:noFill/>
                </a:ln>
                <a:solidFill>
                  <a:prstClr val="white"/>
                </a:solidFill>
                <a:effectLst/>
                <a:uLnTx/>
                <a:uFillTx/>
                <a:latin typeface="Tauri"/>
                <a:ea typeface="+mn-ea"/>
                <a:cs typeface="B Titr" panose="00000700000000000000" pitchFamily="2" charset="-78"/>
              </a:rPr>
              <a:t>← موادی که از چربی های ساده یا مرکب به دست می آیند</a:t>
            </a:r>
          </a:p>
          <a:p>
            <a:pPr marL="0" marR="0" lvl="0" indent="0" algn="r" defTabSz="457200" rtl="1"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fa-IR" altLang="fa-IR" sz="2000" b="0" i="0" u="none" strike="noStrike" kern="1200" cap="none" spc="0" normalizeH="0" baseline="0" noProof="0" dirty="0">
                <a:ln>
                  <a:noFill/>
                </a:ln>
                <a:solidFill>
                  <a:prstClr val="white"/>
                </a:solidFill>
                <a:effectLst/>
                <a:uLnTx/>
                <a:uFillTx/>
                <a:latin typeface="Tauri"/>
                <a:ea typeface="+mn-ea"/>
                <a:cs typeface="B Titr" panose="00000700000000000000" pitchFamily="2" charset="-78"/>
              </a:rPr>
              <a:t>شامل ← استروئیدها که عبارت اند از:اسیدهای صفراوی، هورمونهای جنسی، ویتامین </a:t>
            </a:r>
            <a:r>
              <a:rPr kumimoji="0" lang="en-US" altLang="fa-IR" sz="2000" b="0" i="0" u="none" strike="noStrike" kern="1200" cap="none" spc="0" normalizeH="0" baseline="0" noProof="0" dirty="0">
                <a:ln>
                  <a:noFill/>
                </a:ln>
                <a:solidFill>
                  <a:prstClr val="white"/>
                </a:solidFill>
                <a:effectLst/>
                <a:uLnTx/>
                <a:uFillTx/>
                <a:latin typeface="Tauri"/>
                <a:ea typeface="+mn-ea"/>
                <a:cs typeface="B Titr" panose="00000700000000000000" pitchFamily="2" charset="-78"/>
              </a:rPr>
              <a:t>D</a:t>
            </a:r>
            <a:r>
              <a:rPr kumimoji="0" lang="fa-IR" altLang="fa-IR" sz="2000" b="0" i="0" u="none" strike="noStrike" kern="1200" cap="none" spc="0" normalizeH="0" baseline="0" noProof="0" dirty="0">
                <a:ln>
                  <a:noFill/>
                </a:ln>
                <a:solidFill>
                  <a:prstClr val="white"/>
                </a:solidFill>
                <a:effectLst/>
                <a:uLnTx/>
                <a:uFillTx/>
                <a:latin typeface="Tauri"/>
                <a:ea typeface="+mn-ea"/>
                <a:cs typeface="B Titr" panose="00000700000000000000" pitchFamily="2" charset="-78"/>
              </a:rPr>
              <a:t>، کلسترول</a:t>
            </a:r>
          </a:p>
          <a:p>
            <a:pPr marL="0" marR="0" lvl="0" indent="0" algn="r" defTabSz="457200" rtl="1"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fa-IR" altLang="fa-IR" sz="2000" b="0" i="0" u="none" strike="noStrike" kern="1200" cap="none" spc="0" normalizeH="0" baseline="0" noProof="0" dirty="0">
                <a:ln>
                  <a:noFill/>
                </a:ln>
                <a:solidFill>
                  <a:prstClr val="white"/>
                </a:solidFill>
                <a:effectLst/>
                <a:uLnTx/>
                <a:uFillTx/>
                <a:latin typeface="Tauri"/>
                <a:ea typeface="+mn-ea"/>
                <a:cs typeface="B Titr" panose="00000700000000000000" pitchFamily="2" charset="-78"/>
              </a:rPr>
              <a:t>کلسترول ← منشأ حیوانی داردو در تخم مرغ زیاد یافت می شود</a:t>
            </a:r>
            <a:r>
              <a:rPr kumimoji="0" lang="en-US" altLang="fa-IR" sz="2000" b="0" i="0" u="none" strike="noStrike" kern="1200" cap="none" spc="0" normalizeH="0" baseline="0" noProof="0" dirty="0">
                <a:ln>
                  <a:noFill/>
                </a:ln>
                <a:solidFill>
                  <a:prstClr val="white"/>
                </a:solidFill>
                <a:effectLst/>
                <a:uLnTx/>
                <a:uFillTx/>
                <a:latin typeface="Tauri"/>
                <a:ea typeface="+mn-ea"/>
                <a:cs typeface="B Titr" panose="00000700000000000000" pitchFamily="2" charset="-78"/>
              </a:rPr>
              <a:t>.</a:t>
            </a: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pic>
        <p:nvPicPr>
          <p:cNvPr id="4" name="Picture 3">
            <a:extLst>
              <a:ext uri="{FF2B5EF4-FFF2-40B4-BE49-F238E27FC236}">
                <a16:creationId xmlns:a16="http://schemas.microsoft.com/office/drawing/2014/main" id="{1F872782-693E-4E93-AB6A-8EA2421ACADD}"/>
              </a:ext>
            </a:extLst>
          </p:cNvPr>
          <p:cNvPicPr>
            <a:picLocks noChangeAspect="1"/>
          </p:cNvPicPr>
          <p:nvPr/>
        </p:nvPicPr>
        <p:blipFill>
          <a:blip r:embed="rId2"/>
          <a:stretch>
            <a:fillRect/>
          </a:stretch>
        </p:blipFill>
        <p:spPr>
          <a:xfrm>
            <a:off x="0" y="5546391"/>
            <a:ext cx="1339614" cy="1346245"/>
          </a:xfrm>
          <a:prstGeom prst="rect">
            <a:avLst/>
          </a:prstGeom>
        </p:spPr>
      </p:pic>
    </p:spTree>
    <p:extLst>
      <p:ext uri="{BB962C8B-B14F-4D97-AF65-F5344CB8AC3E}">
        <p14:creationId xmlns:p14="http://schemas.microsoft.com/office/powerpoint/2010/main" val="1758814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57A91EC-7416-4B93-AC9A-A308C72093B2}"/>
              </a:ext>
            </a:extLst>
          </p:cNvPr>
          <p:cNvSpPr>
            <a:spLocks noGrp="1" noChangeArrowheads="1"/>
          </p:cNvSpPr>
          <p:nvPr>
            <p:ph type="body" idx="1"/>
          </p:nvPr>
        </p:nvSpPr>
        <p:spPr>
          <a:xfrm>
            <a:off x="4699621" y="102221"/>
            <a:ext cx="7848600" cy="817700"/>
          </a:xfrm>
        </p:spPr>
        <p:txBody>
          <a:bodyPr>
            <a:normAutofit fontScale="92500" lnSpcReduction="10000"/>
          </a:bodyPr>
          <a:lstStyle/>
          <a:p>
            <a:pPr algn="ctr" rtl="1">
              <a:buFont typeface="Wingdings" panose="05000000000000000000" pitchFamily="2" charset="2"/>
              <a:buNone/>
            </a:pPr>
            <a:r>
              <a:rPr lang="fa-IR" altLang="fa-IR" sz="2800" dirty="0">
                <a:solidFill>
                  <a:srgbClr val="FF0000"/>
                </a:solidFill>
                <a:cs typeface="B Titr" panose="00000700000000000000" pitchFamily="2" charset="-78"/>
              </a:rPr>
              <a:t>فصل اول</a:t>
            </a:r>
          </a:p>
          <a:p>
            <a:pPr algn="ctr" rtl="1">
              <a:buFont typeface="Wingdings" panose="05000000000000000000" pitchFamily="2" charset="2"/>
              <a:buNone/>
            </a:pPr>
            <a:r>
              <a:rPr lang="fa-IR" altLang="fa-IR" dirty="0">
                <a:solidFill>
                  <a:srgbClr val="FF0000"/>
                </a:solidFill>
                <a:cs typeface="B Titr" panose="00000700000000000000" pitchFamily="2" charset="-78"/>
              </a:rPr>
              <a:t>ساختار و طبقه بندي چربيها</a:t>
            </a:r>
            <a:endParaRPr lang="en-US" altLang="fa-IR" dirty="0">
              <a:solidFill>
                <a:srgbClr val="FF0000"/>
              </a:solidFill>
              <a:cs typeface="B Titr" panose="00000700000000000000" pitchFamily="2" charset="-78"/>
            </a:endParaRPr>
          </a:p>
        </p:txBody>
      </p:sp>
      <p:pic>
        <p:nvPicPr>
          <p:cNvPr id="2" name="Picture 1"/>
          <p:cNvPicPr>
            <a:picLocks noChangeAspect="1"/>
          </p:cNvPicPr>
          <p:nvPr/>
        </p:nvPicPr>
        <p:blipFill>
          <a:blip r:embed="rId2"/>
          <a:stretch>
            <a:fillRect/>
          </a:stretch>
        </p:blipFill>
        <p:spPr>
          <a:xfrm>
            <a:off x="166519" y="1841126"/>
            <a:ext cx="4533102" cy="2421592"/>
          </a:xfrm>
          <a:prstGeom prst="rect">
            <a:avLst/>
          </a:prstGeom>
        </p:spPr>
      </p:pic>
      <p:pic>
        <p:nvPicPr>
          <p:cNvPr id="3" name="Picture 2"/>
          <p:cNvPicPr>
            <a:picLocks noChangeAspect="1"/>
          </p:cNvPicPr>
          <p:nvPr/>
        </p:nvPicPr>
        <p:blipFill>
          <a:blip r:embed="rId3"/>
          <a:stretch>
            <a:fillRect/>
          </a:stretch>
        </p:blipFill>
        <p:spPr>
          <a:xfrm>
            <a:off x="6868926" y="1389530"/>
            <a:ext cx="3229816" cy="2590800"/>
          </a:xfrm>
          <a:prstGeom prst="rect">
            <a:avLst/>
          </a:prstGeom>
        </p:spPr>
      </p:pic>
      <p:pic>
        <p:nvPicPr>
          <p:cNvPr id="4" name="Picture 3"/>
          <p:cNvPicPr>
            <a:picLocks noChangeAspect="1"/>
          </p:cNvPicPr>
          <p:nvPr/>
        </p:nvPicPr>
        <p:blipFill>
          <a:blip r:embed="rId4"/>
          <a:stretch>
            <a:fillRect/>
          </a:stretch>
        </p:blipFill>
        <p:spPr>
          <a:xfrm>
            <a:off x="6064625" y="4162985"/>
            <a:ext cx="5403196" cy="2560544"/>
          </a:xfrm>
          <a:prstGeom prst="rect">
            <a:avLst/>
          </a:prstGeom>
        </p:spPr>
      </p:pic>
      <p:sp>
        <p:nvSpPr>
          <p:cNvPr id="5" name="Rectangle 4"/>
          <p:cNvSpPr/>
          <p:nvPr/>
        </p:nvSpPr>
        <p:spPr>
          <a:xfrm>
            <a:off x="1715280" y="4453361"/>
            <a:ext cx="1930336" cy="431657"/>
          </a:xfrm>
          <a:prstGeom prst="rect">
            <a:avLst/>
          </a:prstGeom>
        </p:spPr>
        <p:txBody>
          <a:bodyPr wrap="none">
            <a:spAutoFit/>
          </a:bodyPr>
          <a:lstStyle/>
          <a:p>
            <a:pPr marL="0" marR="0" lvl="0" indent="0" algn="r" defTabSz="457200" rtl="1" eaLnBrk="1" fontAlgn="auto" latinLnBrk="0" hangingPunct="1">
              <a:lnSpc>
                <a:spcPct val="130000"/>
              </a:lnSpc>
              <a:spcBef>
                <a:spcPts val="0"/>
              </a:spcBef>
              <a:spcAft>
                <a:spcPts val="0"/>
              </a:spcAft>
              <a:buClrTx/>
              <a:buSzTx/>
              <a:buFontTx/>
              <a:buNone/>
              <a:tabLst/>
              <a:defRPr/>
            </a:pPr>
            <a:r>
              <a:rPr kumimoji="0" lang="fa-IR" altLang="fa-IR" sz="1800" b="0"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تری آسیل گلیسریدها</a:t>
            </a:r>
          </a:p>
        </p:txBody>
      </p:sp>
      <p:sp>
        <p:nvSpPr>
          <p:cNvPr id="6" name="Rectangle 5"/>
          <p:cNvSpPr/>
          <p:nvPr/>
        </p:nvSpPr>
        <p:spPr>
          <a:xfrm>
            <a:off x="10098742" y="2684930"/>
            <a:ext cx="118814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white"/>
                </a:solidFill>
                <a:effectLst/>
                <a:uLnTx/>
                <a:uFillTx/>
                <a:latin typeface="Tauri"/>
                <a:ea typeface="+mn-ea"/>
                <a:cs typeface="B Titr" panose="00000700000000000000" pitchFamily="2" charset="-78"/>
              </a:rPr>
              <a:t> فسفولیپیدها</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7"/>
          <p:cNvSpPr/>
          <p:nvPr/>
        </p:nvSpPr>
        <p:spPr>
          <a:xfrm>
            <a:off x="4339473" y="6243028"/>
            <a:ext cx="172515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white"/>
                </a:solidFill>
                <a:effectLst/>
                <a:uLnTx/>
                <a:uFillTx/>
                <a:latin typeface="Tauri"/>
                <a:ea typeface="+mn-ea"/>
                <a:cs typeface="B Titr" panose="00000700000000000000" pitchFamily="2" charset="-78"/>
              </a:rPr>
              <a:t> فسفولیپیدها کولین</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2288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57A91EC-7416-4B93-AC9A-A308C72093B2}"/>
              </a:ext>
            </a:extLst>
          </p:cNvPr>
          <p:cNvSpPr>
            <a:spLocks noGrp="1" noChangeArrowheads="1"/>
          </p:cNvSpPr>
          <p:nvPr>
            <p:ph type="body" idx="1"/>
          </p:nvPr>
        </p:nvSpPr>
        <p:spPr>
          <a:xfrm>
            <a:off x="4699621" y="102221"/>
            <a:ext cx="7848600" cy="817700"/>
          </a:xfrm>
        </p:spPr>
        <p:txBody>
          <a:bodyPr>
            <a:normAutofit fontScale="92500" lnSpcReduction="10000"/>
          </a:bodyPr>
          <a:lstStyle/>
          <a:p>
            <a:pPr algn="ctr" rtl="1">
              <a:buFont typeface="Wingdings" panose="05000000000000000000" pitchFamily="2" charset="2"/>
              <a:buNone/>
            </a:pPr>
            <a:r>
              <a:rPr lang="fa-IR" altLang="fa-IR" sz="2800" dirty="0">
                <a:solidFill>
                  <a:srgbClr val="FF0000"/>
                </a:solidFill>
                <a:cs typeface="B Titr" panose="00000700000000000000" pitchFamily="2" charset="-78"/>
              </a:rPr>
              <a:t>فصل اول</a:t>
            </a:r>
          </a:p>
          <a:p>
            <a:pPr algn="ctr" rtl="1">
              <a:buFont typeface="Wingdings" panose="05000000000000000000" pitchFamily="2" charset="2"/>
              <a:buNone/>
            </a:pPr>
            <a:r>
              <a:rPr lang="fa-IR" altLang="fa-IR" dirty="0">
                <a:solidFill>
                  <a:srgbClr val="FF0000"/>
                </a:solidFill>
                <a:cs typeface="B Titr" panose="00000700000000000000" pitchFamily="2" charset="-78"/>
              </a:rPr>
              <a:t>ساختار و طبقه بندي چربيها</a:t>
            </a:r>
            <a:endParaRPr lang="en-US" altLang="fa-IR" dirty="0">
              <a:solidFill>
                <a:srgbClr val="FF0000"/>
              </a:solidFill>
              <a:cs typeface="B Titr" panose="00000700000000000000" pitchFamily="2" charset="-78"/>
            </a:endParaRPr>
          </a:p>
        </p:txBody>
      </p:sp>
      <p:sp>
        <p:nvSpPr>
          <p:cNvPr id="4" name="Rectangle 2">
            <a:extLst>
              <a:ext uri="{FF2B5EF4-FFF2-40B4-BE49-F238E27FC236}">
                <a16:creationId xmlns:a16="http://schemas.microsoft.com/office/drawing/2014/main" id="{79D1141E-3E04-488B-80B0-F5655729F263}"/>
              </a:ext>
            </a:extLst>
          </p:cNvPr>
          <p:cNvSpPr txBox="1">
            <a:spLocks noChangeArrowheads="1"/>
          </p:cNvSpPr>
          <p:nvPr/>
        </p:nvSpPr>
        <p:spPr>
          <a:xfrm>
            <a:off x="1680882" y="1268412"/>
            <a:ext cx="9645241" cy="4321175"/>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spcBef>
                <a:spcPct val="20000"/>
              </a:spcBef>
              <a:buFont typeface="Arial" pitchFamily="34" charset="0"/>
              <a:buNone/>
              <a:defRPr sz="2400" b="1"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r>
              <a:rPr kumimoji="0" lang="fa-IR" altLang="fa-IR" sz="2800" b="1" i="0" u="none" strike="noStrike" kern="1200" cap="none" spc="0" normalizeH="0" baseline="0" noProof="0" dirty="0">
                <a:ln>
                  <a:noFill/>
                </a:ln>
                <a:solidFill>
                  <a:srgbClr val="00B0F0"/>
                </a:solidFill>
                <a:effectLst/>
                <a:uLnTx/>
                <a:uFillTx/>
                <a:latin typeface="Calibri"/>
                <a:ea typeface="+mn-ea"/>
                <a:cs typeface="B Titr" panose="00000700000000000000" pitchFamily="2" charset="-78"/>
              </a:rPr>
              <a:t>نقش فسفولیپدها </a:t>
            </a:r>
            <a:r>
              <a:rPr kumimoji="0" lang="fa-IR" altLang="fa-IR" sz="28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r>
              <a:rPr kumimoji="0" lang="fa-IR" altLang="fa-IR" sz="24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1) متابولیسم بدن            2) در ساختمان غشاء سلولی  </a:t>
            </a:r>
          </a:p>
          <a:p>
            <a:pPr marL="0" marR="0" lvl="0" indent="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r>
              <a:rPr kumimoji="0" lang="fa-IR" altLang="fa-IR" sz="24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3) انتقال چربی های خون   4) در لخته شدن خون</a:t>
            </a:r>
          </a:p>
          <a:p>
            <a:pPr marL="0" marR="0" lvl="0" indent="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r>
              <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5) تشکیل بافت پوشاننده رشته های عصبی</a:t>
            </a:r>
          </a:p>
          <a:p>
            <a:pPr marL="0" marR="0" lvl="0" indent="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endParaRPr kumimoji="0" lang="fa-IR" altLang="fa-IR" sz="20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a:p>
            <a:pPr marL="0" marR="0" lvl="0" indent="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r>
              <a:rPr kumimoji="0" lang="fa-IR" altLang="fa-IR" sz="2800" b="1" i="0" u="none" strike="noStrike" kern="1200" cap="none" spc="0" normalizeH="0" baseline="0" noProof="0" dirty="0">
                <a:ln>
                  <a:noFill/>
                </a:ln>
                <a:solidFill>
                  <a:srgbClr val="00B0F0"/>
                </a:solidFill>
                <a:effectLst/>
                <a:uLnTx/>
                <a:uFillTx/>
                <a:latin typeface="Calibri"/>
                <a:ea typeface="+mn-ea"/>
                <a:cs typeface="B Titr" panose="00000700000000000000" pitchFamily="2" charset="-78"/>
              </a:rPr>
              <a:t>نقش گلیکولیپیدها </a:t>
            </a:r>
            <a:r>
              <a:rPr kumimoji="0" lang="fa-IR" altLang="fa-IR" sz="28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r>
              <a:rPr kumimoji="0" lang="fa-IR" altLang="fa-IR" sz="24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1) سازنده بافت عصبی (نرون) </a:t>
            </a:r>
          </a:p>
          <a:p>
            <a:pPr marL="0" marR="0" lvl="0" indent="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r>
              <a:rPr kumimoji="0" lang="fa-IR" altLang="fa-IR" sz="24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2) در ساختمان غشاء سلولی</a:t>
            </a:r>
          </a:p>
          <a:p>
            <a:pPr marL="0" marR="0" lvl="0" indent="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r>
              <a:rPr kumimoji="0" lang="fa-IR" altLang="fa-IR" sz="24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3) انتقال یونها در بدن</a:t>
            </a:r>
          </a:p>
          <a:p>
            <a:pPr marL="0" marR="0" lvl="0" indent="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endParaRPr kumimoji="0" lang="fa-IR" altLang="fa-IR" sz="24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a:p>
            <a:pPr marL="0" marR="0" lvl="0" indent="0" algn="r" defTabSz="914400" rtl="1" eaLnBrk="1" fontAlgn="auto" latinLnBrk="0" hangingPunct="1">
              <a:lnSpc>
                <a:spcPct val="120000"/>
              </a:lnSpc>
              <a:spcBef>
                <a:spcPct val="20000"/>
              </a:spcBef>
              <a:spcAft>
                <a:spcPts val="0"/>
              </a:spcAft>
              <a:buClrTx/>
              <a:buSzTx/>
              <a:buFont typeface="Wingdings" panose="05000000000000000000" pitchFamily="2" charset="2"/>
              <a:buNone/>
              <a:tabLst/>
              <a:defRPr/>
            </a:pPr>
            <a:r>
              <a:rPr kumimoji="0" lang="fa-IR" altLang="fa-IR" sz="2800" b="1" i="0" u="none" strike="noStrike" kern="1200" cap="none" spc="0" normalizeH="0" baseline="0" noProof="0" dirty="0">
                <a:ln>
                  <a:noFill/>
                </a:ln>
                <a:solidFill>
                  <a:srgbClr val="00B0F0"/>
                </a:solidFill>
                <a:effectLst/>
                <a:uLnTx/>
                <a:uFillTx/>
                <a:latin typeface="Calibri"/>
                <a:ea typeface="+mn-ea"/>
                <a:cs typeface="B Titr" panose="00000700000000000000" pitchFamily="2" charset="-78"/>
              </a:rPr>
              <a:t>نقش لیپوپروتئین ها </a:t>
            </a:r>
            <a:r>
              <a:rPr kumimoji="0" lang="fa-IR" altLang="fa-IR" sz="28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r>
              <a:rPr kumimoji="0" lang="fa-IR" altLang="fa-IR" sz="24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1) در ساختمان غشاء سلولی 2) عامل اصلی حرکت چربی در خون</a:t>
            </a:r>
            <a:r>
              <a:rPr kumimoji="0" lang="fa-IR" altLang="fa-IR" sz="32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rPr>
              <a:t> </a:t>
            </a:r>
            <a:endParaRPr kumimoji="0" lang="en-US" altLang="fa-IR" sz="3200" b="1" i="0" u="none" strike="noStrike" kern="1200" cap="none" spc="0" normalizeH="0" baseline="0" noProof="0" dirty="0">
              <a:ln>
                <a:noFill/>
              </a:ln>
              <a:solidFill>
                <a:prstClr val="white"/>
              </a:solidFill>
              <a:effectLst/>
              <a:uLnTx/>
              <a:uFillTx/>
              <a:latin typeface="Calibri"/>
              <a:ea typeface="+mn-ea"/>
              <a:cs typeface="B Titr" panose="00000700000000000000" pitchFamily="2" charset="-78"/>
            </a:endParaRPr>
          </a:p>
        </p:txBody>
      </p:sp>
      <p:pic>
        <p:nvPicPr>
          <p:cNvPr id="5" name="Picture 4">
            <a:extLst>
              <a:ext uri="{FF2B5EF4-FFF2-40B4-BE49-F238E27FC236}">
                <a16:creationId xmlns:a16="http://schemas.microsoft.com/office/drawing/2014/main" id="{1F872782-693E-4E93-AB6A-8EA2421ACADD}"/>
              </a:ext>
            </a:extLst>
          </p:cNvPr>
          <p:cNvPicPr>
            <a:picLocks noChangeAspect="1"/>
          </p:cNvPicPr>
          <p:nvPr/>
        </p:nvPicPr>
        <p:blipFill>
          <a:blip r:embed="rId2"/>
          <a:stretch>
            <a:fillRect/>
          </a:stretch>
        </p:blipFill>
        <p:spPr>
          <a:xfrm>
            <a:off x="0" y="5511755"/>
            <a:ext cx="1339614" cy="1346245"/>
          </a:xfrm>
          <a:prstGeom prst="rect">
            <a:avLst/>
          </a:prstGeom>
        </p:spPr>
      </p:pic>
    </p:spTree>
    <p:extLst>
      <p:ext uri="{BB962C8B-B14F-4D97-AF65-F5344CB8AC3E}">
        <p14:creationId xmlns:p14="http://schemas.microsoft.com/office/powerpoint/2010/main" val="1687718219"/>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1434</Words>
  <Application>Microsoft Office PowerPoint</Application>
  <PresentationFormat>Widescreen</PresentationFormat>
  <Paragraphs>223</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_PDMS_Saleem_QuranFont</vt:lpstr>
      <vt:lpstr>Arial</vt:lpstr>
      <vt:lpstr>B Titr</vt:lpstr>
      <vt:lpstr>Calibri</vt:lpstr>
      <vt:lpstr>Century Gothic</vt:lpstr>
      <vt:lpstr>Iranyekan</vt:lpstr>
      <vt:lpstr>Tauri</vt:lpstr>
      <vt:lpstr>Times New Roman</vt:lpstr>
      <vt:lpstr>Wingdings</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Fit</dc:creator>
  <cp:lastModifiedBy>Fit</cp:lastModifiedBy>
  <cp:revision>2</cp:revision>
  <dcterms:created xsi:type="dcterms:W3CDTF">2021-07-26T04:05:40Z</dcterms:created>
  <dcterms:modified xsi:type="dcterms:W3CDTF">2021-07-26T04:07:13Z</dcterms:modified>
</cp:coreProperties>
</file>